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Lst>
  <p:notesMasterIdLst>
    <p:notesMasterId r:id="rId45"/>
  </p:notesMasterIdLst>
  <p:sldIdLst>
    <p:sldId id="257" r:id="rId6"/>
    <p:sldId id="2195" r:id="rId7"/>
    <p:sldId id="2197" r:id="rId8"/>
    <p:sldId id="2191" r:id="rId9"/>
    <p:sldId id="2199" r:id="rId10"/>
    <p:sldId id="2200" r:id="rId11"/>
    <p:sldId id="2201" r:id="rId12"/>
    <p:sldId id="306" r:id="rId13"/>
    <p:sldId id="2203" r:id="rId14"/>
    <p:sldId id="2226" r:id="rId15"/>
    <p:sldId id="2205" r:id="rId16"/>
    <p:sldId id="2207" r:id="rId17"/>
    <p:sldId id="2228" r:id="rId18"/>
    <p:sldId id="2202" r:id="rId19"/>
    <p:sldId id="2223" r:id="rId20"/>
    <p:sldId id="2224" r:id="rId21"/>
    <p:sldId id="266" r:id="rId22"/>
    <p:sldId id="2208" r:id="rId23"/>
    <p:sldId id="2209" r:id="rId24"/>
    <p:sldId id="2210" r:id="rId25"/>
    <p:sldId id="283" r:id="rId26"/>
    <p:sldId id="339" r:id="rId27"/>
    <p:sldId id="263" r:id="rId28"/>
    <p:sldId id="264" r:id="rId29"/>
    <p:sldId id="265" r:id="rId30"/>
    <p:sldId id="2211" r:id="rId31"/>
    <p:sldId id="2212" r:id="rId32"/>
    <p:sldId id="2213" r:id="rId33"/>
    <p:sldId id="2214" r:id="rId34"/>
    <p:sldId id="2215" r:id="rId35"/>
    <p:sldId id="2216" r:id="rId36"/>
    <p:sldId id="295" r:id="rId37"/>
    <p:sldId id="2218" r:id="rId38"/>
    <p:sldId id="2217" r:id="rId39"/>
    <p:sldId id="2219" r:id="rId40"/>
    <p:sldId id="2220" r:id="rId41"/>
    <p:sldId id="2221" r:id="rId42"/>
    <p:sldId id="2222" r:id="rId43"/>
    <p:sldId id="31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6F6F7"/>
    <a:srgbClr val="F2F2F2"/>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354"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A3350D-CE0F-4F84-8315-F31E17E69BB2}" type="datetimeFigureOut">
              <a:rPr lang="en-US" smtClean="0"/>
              <a:t>12/27/2020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5D830-2F79-4E50-94D7-39B97AEB7290}" type="slidenum">
              <a:rPr lang="en-US" smtClean="0"/>
              <a:t>‹#›</a:t>
            </a:fld>
            <a:endParaRPr lang="en-US"/>
          </a:p>
        </p:txBody>
      </p:sp>
    </p:spTree>
    <p:extLst>
      <p:ext uri="{BB962C8B-B14F-4D97-AF65-F5344CB8AC3E}">
        <p14:creationId xmlns:p14="http://schemas.microsoft.com/office/powerpoint/2010/main" val="3600377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log.dashlane.com/phishing-statistic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3174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43" name="Google Shape;24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11</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4966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43" name="Google Shape;24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12</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25301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a:effectLst/>
                <a:latin typeface="Calibri" panose="020F0502020204030204" pitchFamily="34" charset="0"/>
                <a:ea typeface="Times New Roman" panose="02020603050405020304" pitchFamily="18" charset="0"/>
              </a:rPr>
              <a:t>-</a:t>
            </a:r>
            <a:r>
              <a:rPr lang="en-IL" sz="1200">
                <a:effectLst/>
                <a:latin typeface="Calibri" panose="020F0502020204030204" pitchFamily="34" charset="0"/>
                <a:ea typeface="Times New Roman" panose="02020603050405020304" pitchFamily="18" charset="0"/>
              </a:rPr>
              <a:t>building resilience and improving cyber threat intelligence program</a:t>
            </a:r>
            <a:endParaRPr lang="en-US" sz="1200">
              <a:effectLst/>
              <a:latin typeface="Calibri" panose="020F0502020204030204" pitchFamily="34" charset="0"/>
              <a:ea typeface="Times New Roman" panose="02020603050405020304" pitchFamily="18" charset="0"/>
            </a:endParaRPr>
          </a:p>
          <a:p>
            <a:r>
              <a:rPr lang="en-US" sz="1200">
                <a:effectLst/>
                <a:latin typeface="Calibri" panose="020F0502020204030204" pitchFamily="34" charset="0"/>
              </a:rPr>
              <a:t>-protects external facing individuals with high digital exposure</a:t>
            </a:r>
          </a:p>
          <a:p>
            <a:r>
              <a:rPr lang="en-US" sz="1200">
                <a:effectLst/>
                <a:latin typeface="Calibri" panose="020F0502020204030204" pitchFamily="34" charset="0"/>
              </a:rPr>
              <a:t>-we see a fit for media companies, such as news and entertainment, as well as banking VIP’s</a:t>
            </a:r>
            <a:endParaRPr lang="en-US"/>
          </a:p>
          <a:p>
            <a:endParaRPr lang="en-IL"/>
          </a:p>
        </p:txBody>
      </p:sp>
      <p:sp>
        <p:nvSpPr>
          <p:cNvPr id="4" name="Slide Number Placeholder 3"/>
          <p:cNvSpPr>
            <a:spLocks noGrp="1"/>
          </p:cNvSpPr>
          <p:nvPr>
            <p:ph type="sldNum" sz="quarter" idx="5"/>
          </p:nvPr>
        </p:nvSpPr>
        <p:spPr/>
        <p:txBody>
          <a:bodyPr/>
          <a:lstStyle/>
          <a:p>
            <a:fld id="{BC05D830-2F79-4E50-94D7-39B97AEB7290}" type="slidenum">
              <a:rPr lang="en-US" smtClean="0"/>
              <a:t>13</a:t>
            </a:fld>
            <a:endParaRPr lang="en-US"/>
          </a:p>
        </p:txBody>
      </p:sp>
    </p:spTree>
    <p:extLst>
      <p:ext uri="{BB962C8B-B14F-4D97-AF65-F5344CB8AC3E}">
        <p14:creationId xmlns:p14="http://schemas.microsoft.com/office/powerpoint/2010/main" val="2316371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90c0db37bb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90c0db37bb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SzPts val="1400"/>
            </a:pPr>
            <a:r>
              <a:rPr lang="en-US">
                <a:cs typeface="Calibri"/>
              </a:rPr>
              <a:t>40,000,000- collected over a month </a:t>
            </a:r>
            <a:endParaRPr lang="en-US"/>
          </a:p>
          <a:p>
            <a:pPr marL="0" lvl="0" indent="0" algn="l">
              <a:lnSpc>
                <a:spcPct val="100000"/>
              </a:lnSpc>
              <a:spcBef>
                <a:spcPts val="0"/>
              </a:spcBef>
              <a:spcAft>
                <a:spcPts val="0"/>
              </a:spcAft>
              <a:buSzPts val="1400"/>
              <a:buNone/>
            </a:pPr>
            <a:r>
              <a:rPr lang="en-US"/>
              <a:t>cant resolve</a:t>
            </a:r>
            <a:endParaRPr>
              <a:cs typeface="Calibri"/>
            </a:endParaRPr>
          </a:p>
          <a:p>
            <a:pPr marL="0" lvl="0" indent="0" algn="l" rtl="0">
              <a:lnSpc>
                <a:spcPct val="100000"/>
              </a:lnSpc>
              <a:spcBef>
                <a:spcPts val="0"/>
              </a:spcBef>
              <a:spcAft>
                <a:spcPts val="0"/>
              </a:spcAft>
              <a:buSzPts val="1400"/>
              <a:buNone/>
            </a:pPr>
            <a:r>
              <a:rPr lang="en-US"/>
              <a:t>false </a:t>
            </a:r>
            <a:endParaRPr/>
          </a:p>
          <a:p>
            <a:pPr marL="0" lvl="0" indent="0" algn="l" rtl="0">
              <a:lnSpc>
                <a:spcPct val="100000"/>
              </a:lnSpc>
              <a:spcBef>
                <a:spcPts val="0"/>
              </a:spcBef>
              <a:spcAft>
                <a:spcPts val="0"/>
              </a:spcAft>
              <a:buSzPts val="1400"/>
              <a:buNone/>
            </a:pPr>
            <a:r>
              <a:rPr lang="en-US"/>
              <a:t>repetitive intelligence</a:t>
            </a:r>
            <a:endParaRPr/>
          </a:p>
          <a:p>
            <a:pPr marL="0" lvl="0" indent="0" algn="l" rtl="0">
              <a:lnSpc>
                <a:spcPct val="100000"/>
              </a:lnSpc>
              <a:spcBef>
                <a:spcPts val="0"/>
              </a:spcBef>
              <a:spcAft>
                <a:spcPts val="0"/>
              </a:spcAft>
              <a:buSzPts val="1400"/>
              <a:buNone/>
            </a:pPr>
            <a:r>
              <a:rPr lang="en-US"/>
              <a:t>not an interest</a:t>
            </a:r>
            <a:endParaRPr/>
          </a:p>
          <a:p>
            <a:pPr marL="0" lvl="0" indent="0" algn="l" rtl="0">
              <a:lnSpc>
                <a:spcPct val="100000"/>
              </a:lnSpc>
              <a:spcBef>
                <a:spcPts val="0"/>
              </a:spcBef>
              <a:spcAft>
                <a:spcPts val="0"/>
              </a:spcAft>
              <a:buSzPts val="1400"/>
              <a:buNone/>
            </a:pPr>
            <a:r>
              <a:rPr lang="en-US"/>
              <a:t>not relevant</a:t>
            </a:r>
            <a:endParaRPr/>
          </a:p>
        </p:txBody>
      </p:sp>
      <p:sp>
        <p:nvSpPr>
          <p:cNvPr id="404" name="Google Shape;404;g90c0db37bb_0_29: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rtl="1">
              <a:buSzPts val="1200"/>
            </a:pPr>
            <a:fld id="{00000000-1234-1234-1234-123412341234}" type="slidenum">
              <a:rPr lang="en-US"/>
              <a:pPr rtl="1">
                <a:buSzPts val="1200"/>
              </a:pPr>
              <a:t>14</a:t>
            </a:fld>
            <a:endParaRPr/>
          </a:p>
        </p:txBody>
      </p:sp>
    </p:spTree>
    <p:extLst>
      <p:ext uri="{BB962C8B-B14F-4D97-AF65-F5344CB8AC3E}">
        <p14:creationId xmlns:p14="http://schemas.microsoft.com/office/powerpoint/2010/main" val="528399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717c5b0417_0_3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717c5b0417_0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5810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90c0db37bb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90c0db37bb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cant resolve</a:t>
            </a:r>
            <a:endParaRPr/>
          </a:p>
          <a:p>
            <a:pPr marL="0" lvl="0" indent="0" algn="l" rtl="0">
              <a:lnSpc>
                <a:spcPct val="100000"/>
              </a:lnSpc>
              <a:spcBef>
                <a:spcPts val="0"/>
              </a:spcBef>
              <a:spcAft>
                <a:spcPts val="0"/>
              </a:spcAft>
              <a:buSzPts val="1400"/>
              <a:buNone/>
            </a:pPr>
            <a:r>
              <a:rPr lang="en-US"/>
              <a:t>false </a:t>
            </a:r>
            <a:endParaRPr/>
          </a:p>
          <a:p>
            <a:pPr marL="0" lvl="0" indent="0" algn="l" rtl="0">
              <a:lnSpc>
                <a:spcPct val="100000"/>
              </a:lnSpc>
              <a:spcBef>
                <a:spcPts val="0"/>
              </a:spcBef>
              <a:spcAft>
                <a:spcPts val="0"/>
              </a:spcAft>
              <a:buSzPts val="1400"/>
              <a:buNone/>
            </a:pPr>
            <a:r>
              <a:rPr lang="en-US"/>
              <a:t>repetitive intelligence</a:t>
            </a:r>
            <a:endParaRPr/>
          </a:p>
          <a:p>
            <a:pPr marL="0" lvl="0" indent="0" algn="l" rtl="0">
              <a:lnSpc>
                <a:spcPct val="100000"/>
              </a:lnSpc>
              <a:spcBef>
                <a:spcPts val="0"/>
              </a:spcBef>
              <a:spcAft>
                <a:spcPts val="0"/>
              </a:spcAft>
              <a:buSzPts val="1400"/>
              <a:buNone/>
            </a:pPr>
            <a:r>
              <a:rPr lang="en-US"/>
              <a:t>not an interest</a:t>
            </a:r>
            <a:endParaRPr/>
          </a:p>
          <a:p>
            <a:pPr marL="0" lvl="0" indent="0" algn="l" rtl="0">
              <a:lnSpc>
                <a:spcPct val="100000"/>
              </a:lnSpc>
              <a:spcBef>
                <a:spcPts val="0"/>
              </a:spcBef>
              <a:spcAft>
                <a:spcPts val="0"/>
              </a:spcAft>
              <a:buSzPts val="1400"/>
              <a:buNone/>
            </a:pPr>
            <a:r>
              <a:rPr lang="en-US"/>
              <a:t>not relevant</a:t>
            </a:r>
            <a:endParaRPr/>
          </a:p>
        </p:txBody>
      </p:sp>
      <p:sp>
        <p:nvSpPr>
          <p:cNvPr id="404" name="Google Shape;404;g90c0db37bb_0_29: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rtl="1">
              <a:buSzPts val="1200"/>
            </a:pPr>
            <a:fld id="{00000000-1234-1234-1234-123412341234}" type="slidenum">
              <a:rPr lang="en-US"/>
              <a:pPr rtl="1">
                <a:buSzPts val="1200"/>
              </a:pPr>
              <a:t>16</a:t>
            </a:fld>
            <a:endParaRPr/>
          </a:p>
        </p:txBody>
      </p:sp>
    </p:spTree>
    <p:extLst>
      <p:ext uri="{BB962C8B-B14F-4D97-AF65-F5344CB8AC3E}">
        <p14:creationId xmlns:p14="http://schemas.microsoft.com/office/powerpoint/2010/main" val="1244898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717c5b0417_0_3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717c5b0417_0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6594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43" name="Google Shape;24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18</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10728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90d19d415b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90d19d415b_0_2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g90d19d415b_0_245:notes"/>
          <p:cNvSpPr txBox="1">
            <a:spLocks noGrp="1"/>
          </p:cNvSpPr>
          <p:nvPr>
            <p:ph type="sldNum" idx="12"/>
          </p:nvPr>
        </p:nvSpPr>
        <p:spPr>
          <a:xfrm>
            <a:off x="1588" y="8685213"/>
            <a:ext cx="2971800" cy="458700"/>
          </a:xfrm>
          <a:prstGeom prst="rect">
            <a:avLst/>
          </a:prstGeom>
        </p:spPr>
        <p:txBody>
          <a:bodyPr spcFirstLastPara="1" wrap="square" lIns="91425" tIns="45700" rIns="91425" bIns="45700" anchor="b" anchorCtr="0">
            <a:noAutofit/>
          </a:bodyPr>
          <a:lstStyle/>
          <a:p>
            <a:pPr rtl="1"/>
            <a:fld id="{00000000-1234-1234-1234-123412341234}" type="slidenum">
              <a:rPr lang="en-US"/>
              <a:pPr rtl="1"/>
              <a:t>21</a:t>
            </a:fld>
            <a:endParaRPr/>
          </a:p>
        </p:txBody>
      </p:sp>
    </p:spTree>
    <p:extLst>
      <p:ext uri="{BB962C8B-B14F-4D97-AF65-F5344CB8AC3E}">
        <p14:creationId xmlns:p14="http://schemas.microsoft.com/office/powerpoint/2010/main" val="3891093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90d19d415b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90d19d415b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g90d19d415b_0_231:notes"/>
          <p:cNvSpPr txBox="1">
            <a:spLocks noGrp="1"/>
          </p:cNvSpPr>
          <p:nvPr>
            <p:ph type="sldNum" idx="12"/>
          </p:nvPr>
        </p:nvSpPr>
        <p:spPr>
          <a:xfrm>
            <a:off x="1588" y="8685213"/>
            <a:ext cx="2971800" cy="4587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2819717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p2: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extLst>
      <p:ext uri="{BB962C8B-B14F-4D97-AF65-F5344CB8AC3E}">
        <p14:creationId xmlns:p14="http://schemas.microsoft.com/office/powerpoint/2010/main" val="1585845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90d19d415b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g90d19d415b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7869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90d19d415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90d19d415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5026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90d19d415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90d19d415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0708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90d19d415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90d19d415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3527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90d19d415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90d19d415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3687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90d19d415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90d19d415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9691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90d19d415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90d19d415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3202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90d19d415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90d19d415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1833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90d19d415b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90d19d415b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2" name="Google Shape;822;g90d19d415b_0_8:notes"/>
          <p:cNvSpPr txBox="1">
            <a:spLocks noGrp="1"/>
          </p:cNvSpPr>
          <p:nvPr>
            <p:ph type="sldNum" idx="12"/>
          </p:nvPr>
        </p:nvSpPr>
        <p:spPr>
          <a:xfrm>
            <a:off x="1588" y="8685213"/>
            <a:ext cx="2971800" cy="458700"/>
          </a:xfrm>
          <a:prstGeom prst="rect">
            <a:avLst/>
          </a:prstGeom>
        </p:spPr>
        <p:txBody>
          <a:bodyPr spcFirstLastPara="1" wrap="square" lIns="91425" tIns="45700" rIns="91425" bIns="45700" anchor="b" anchorCtr="0">
            <a:noAutofit/>
          </a:bodyPr>
          <a:lstStyle/>
          <a:p>
            <a:pPr rtl="1"/>
            <a:fld id="{00000000-1234-1234-1234-123412341234}" type="slidenum">
              <a:rPr lang="en-US"/>
              <a:pPr rtl="1"/>
              <a:t>32</a:t>
            </a:fld>
            <a:endParaRPr/>
          </a:p>
        </p:txBody>
      </p:sp>
    </p:spTree>
    <p:extLst>
      <p:ext uri="{BB962C8B-B14F-4D97-AF65-F5344CB8AC3E}">
        <p14:creationId xmlns:p14="http://schemas.microsoft.com/office/powerpoint/2010/main" val="2283392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90d19d415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90d19d415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8706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05D830-2F79-4E50-94D7-39B97AEB7290}" type="slidenum">
              <a:rPr lang="en-US" smtClean="0"/>
              <a:t>3</a:t>
            </a:fld>
            <a:endParaRPr lang="en-US"/>
          </a:p>
        </p:txBody>
      </p:sp>
    </p:spTree>
    <p:extLst>
      <p:ext uri="{BB962C8B-B14F-4D97-AF65-F5344CB8AC3E}">
        <p14:creationId xmlns:p14="http://schemas.microsoft.com/office/powerpoint/2010/main" val="179272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90d19d415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90d19d415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4885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90d19d415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90d19d415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690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90d19d415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90d19d415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7951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90d19d415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90d19d415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4898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90d19d415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90d19d415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4180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4149e9cedf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g4149e9cedf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063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914400" lvl="1" indent="-285750" algn="l" rtl="0">
              <a:lnSpc>
                <a:spcPct val="107916"/>
              </a:lnSpc>
              <a:spcBef>
                <a:spcPts val="0"/>
              </a:spcBef>
              <a:spcAft>
                <a:spcPts val="0"/>
              </a:spcAft>
              <a:buClr>
                <a:srgbClr val="FF0000"/>
              </a:buClr>
              <a:buSzPts val="900"/>
              <a:buFont typeface="Lato"/>
              <a:buChar char="○"/>
            </a:pPr>
            <a:r>
              <a:rPr lang="en-US" sz="900">
                <a:solidFill>
                  <a:srgbClr val="FF0000"/>
                </a:solidFill>
                <a:latin typeface="Lato"/>
                <a:ea typeface="Lato"/>
                <a:cs typeface="Lato"/>
                <a:sym typeface="Lato"/>
              </a:rPr>
              <a:t>Phishing</a:t>
            </a:r>
            <a:endParaRPr sz="900">
              <a:solidFill>
                <a:srgbClr val="FF0000"/>
              </a:solidFill>
              <a:latin typeface="Lato"/>
              <a:ea typeface="Lato"/>
              <a:cs typeface="Lato"/>
              <a:sym typeface="Lato"/>
            </a:endParaRPr>
          </a:p>
          <a:p>
            <a:pPr marL="914400" lvl="1" indent="-285750" algn="l" rtl="0">
              <a:lnSpc>
                <a:spcPct val="107916"/>
              </a:lnSpc>
              <a:spcBef>
                <a:spcPts val="0"/>
              </a:spcBef>
              <a:spcAft>
                <a:spcPts val="0"/>
              </a:spcAft>
              <a:buClr>
                <a:srgbClr val="FF0000"/>
              </a:buClr>
              <a:buSzPts val="900"/>
              <a:buFont typeface="Lato"/>
              <a:buChar char="○"/>
            </a:pPr>
            <a:r>
              <a:rPr lang="en-US" sz="900">
                <a:solidFill>
                  <a:srgbClr val="FF0000"/>
                </a:solidFill>
                <a:latin typeface="Lato"/>
                <a:ea typeface="Lato"/>
                <a:cs typeface="Lato"/>
                <a:sym typeface="Lato"/>
              </a:rPr>
              <a:t>Brand abuse/reputation – fake malicious apps, customer credentials stolen, …</a:t>
            </a:r>
            <a:endParaRPr sz="900">
              <a:solidFill>
                <a:srgbClr val="FF0000"/>
              </a:solidFill>
              <a:latin typeface="Lato"/>
              <a:ea typeface="Lato"/>
              <a:cs typeface="Lato"/>
              <a:sym typeface="Lato"/>
            </a:endParaRPr>
          </a:p>
          <a:p>
            <a:pPr marL="914400" lvl="1" indent="-285750" algn="l" rtl="0">
              <a:lnSpc>
                <a:spcPct val="107916"/>
              </a:lnSpc>
              <a:spcBef>
                <a:spcPts val="0"/>
              </a:spcBef>
              <a:spcAft>
                <a:spcPts val="800"/>
              </a:spcAft>
              <a:buClr>
                <a:srgbClr val="FF0000"/>
              </a:buClr>
              <a:buSzPts val="900"/>
              <a:buFont typeface="Lato"/>
              <a:buChar char="○"/>
            </a:pPr>
            <a:r>
              <a:rPr lang="en-US" sz="900">
                <a:solidFill>
                  <a:srgbClr val="FF0000"/>
                </a:solidFill>
                <a:latin typeface="Lato"/>
                <a:ea typeface="Lato"/>
                <a:cs typeface="Lato"/>
                <a:sym typeface="Lato"/>
              </a:rPr>
              <a:t>Coupon fraud, …</a:t>
            </a:r>
            <a:endParaRPr sz="1100">
              <a:solidFill>
                <a:srgbClr val="2F5496"/>
              </a:solidFill>
              <a:latin typeface="Lato"/>
              <a:ea typeface="Lato"/>
              <a:cs typeface="Lato"/>
              <a:sym typeface="Lato"/>
            </a:endParaRPr>
          </a:p>
        </p:txBody>
      </p:sp>
      <p:sp>
        <p:nvSpPr>
          <p:cNvPr id="378" name="Google Shape;378;p4: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28764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90c0db37b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90c0db37b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the optimal combination of product and services</a:t>
            </a:r>
            <a:endParaRPr/>
          </a:p>
        </p:txBody>
      </p:sp>
      <p:sp>
        <p:nvSpPr>
          <p:cNvPr id="388" name="Google Shape;388;g90c0db37bb_0_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3915652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0cacc32ec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90cacc32ec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Intelligence challenges begin with understanding what assets you should be looking after</a:t>
            </a:r>
          </a:p>
          <a:p>
            <a:pPr marL="0" lvl="0" indent="0" algn="l" rtl="0">
              <a:lnSpc>
                <a:spcPct val="100000"/>
              </a:lnSpc>
              <a:spcBef>
                <a:spcPts val="0"/>
              </a:spcBef>
              <a:spcAft>
                <a:spcPts val="0"/>
              </a:spcAft>
              <a:buSzPts val="1400"/>
              <a:buNone/>
            </a:pPr>
            <a:r>
              <a:rPr lang="en-US"/>
              <a:t>[Typical customers have 10-20 new assets discovered every quarter]</a:t>
            </a:r>
          </a:p>
          <a:p>
            <a:pPr marL="0" lvl="0" indent="0" algn="l" rtl="0">
              <a:lnSpc>
                <a:spcPct val="100000"/>
              </a:lnSpc>
              <a:spcBef>
                <a:spcPts val="0"/>
              </a:spcBef>
              <a:spcAft>
                <a:spcPts val="0"/>
              </a:spcAft>
              <a:buSzPts val="14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Our detection rate is over 10x that of </a:t>
            </a:r>
            <a:r>
              <a:rPr lang="en-US"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Shodan</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giving our customers a window of opportunity to close before exposure is published</a:t>
            </a:r>
            <a:endParaRPr lang="en-US"/>
          </a:p>
          <a:p>
            <a:pPr marL="0" lvl="0" indent="0" algn="l" rtl="0">
              <a:lnSpc>
                <a:spcPct val="100000"/>
              </a:lnSpc>
              <a:spcBef>
                <a:spcPts val="0"/>
              </a:spcBef>
              <a:spcAft>
                <a:spcPts val="0"/>
              </a:spcAft>
              <a:buSzPts val="1400"/>
              <a:buNone/>
            </a:pPr>
            <a:r>
              <a:rPr lang="en-US"/>
              <a:t>Identification of open storage buckets to identify information exposure, abandoned/</a:t>
            </a:r>
            <a:r>
              <a:rPr lang="en-US" err="1"/>
              <a:t>hijackable</a:t>
            </a:r>
            <a:r>
              <a:rPr lang="en-US"/>
              <a:t> subdomains and attribution of leaked API tokens based on integration</a:t>
            </a:r>
          </a:p>
          <a:p>
            <a:pPr marL="0" lvl="0" indent="0" algn="l" rtl="0">
              <a:lnSpc>
                <a:spcPct val="100000"/>
              </a:lnSpc>
              <a:spcBef>
                <a:spcPts val="0"/>
              </a:spcBef>
              <a:spcAft>
                <a:spcPts val="0"/>
              </a:spcAft>
              <a:buSzPts val="1400"/>
              <a:buNone/>
            </a:pPr>
            <a:endParaRPr lang="en-US"/>
          </a:p>
        </p:txBody>
      </p:sp>
      <p:sp>
        <p:nvSpPr>
          <p:cNvPr id="437" name="Google Shape;437;g90cacc32ec_0_1: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rtl="1">
              <a:buSzPts val="1200"/>
            </a:pPr>
            <a:fld id="{00000000-1234-1234-1234-123412341234}" type="slidenum">
              <a:rPr lang="en-US"/>
              <a:pPr rtl="1">
                <a:buSzPts val="1200"/>
              </a:pPr>
              <a:t>8</a:t>
            </a:fld>
            <a:endParaRPr/>
          </a:p>
        </p:txBody>
      </p:sp>
    </p:spTree>
    <p:extLst>
      <p:ext uri="{BB962C8B-B14F-4D97-AF65-F5344CB8AC3E}">
        <p14:creationId xmlns:p14="http://schemas.microsoft.com/office/powerpoint/2010/main" val="911535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926bca1855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926bca1855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g926bca1855_0_52: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lvl="0" indent="0" algn="l" rtl="1">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extLst>
      <p:ext uri="{BB962C8B-B14F-4D97-AF65-F5344CB8AC3E}">
        <p14:creationId xmlns:p14="http://schemas.microsoft.com/office/powerpoint/2010/main" val="4042018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potential damage of a successful phishing attack to an organization is huge and influences security operations, brand reputation and data privacy regulations. The average cost of a phishing attack to a mid-size company is 1.6 million dollars, for larger companies the average cost is increased to 3.7 million dollars. (source: </a:t>
            </a:r>
            <a:r>
              <a:rPr lang="en-US">
                <a:hlinkClick r:id="rId3"/>
              </a:rPr>
              <a:t>https://blog.dashlane.com/phishing-statistics/</a:t>
            </a:r>
            <a:r>
              <a:rPr lang="en-US"/>
              <a:t>)    </a:t>
            </a:r>
          </a:p>
          <a:p>
            <a:endParaRPr lang="en-US"/>
          </a:p>
          <a:p>
            <a:r>
              <a:rPr lang="en-US"/>
              <a:t>Success story with an internet company in the US where after few month of engagement +80% of the phishing websites detected by this method</a:t>
            </a:r>
          </a:p>
          <a:p>
            <a:endParaRPr lang="en-US"/>
          </a:p>
        </p:txBody>
      </p:sp>
      <p:sp>
        <p:nvSpPr>
          <p:cNvPr id="4" name="Slide Number Placeholder 3"/>
          <p:cNvSpPr>
            <a:spLocks noGrp="1"/>
          </p:cNvSpPr>
          <p:nvPr>
            <p:ph type="sldNum" sz="quarter" idx="5"/>
          </p:nvPr>
        </p:nvSpPr>
        <p:spPr/>
        <p:txBody>
          <a:bodyPr/>
          <a:lstStyle/>
          <a:p>
            <a:fld id="{BC05D830-2F79-4E50-94D7-39B97AEB7290}" type="slidenum">
              <a:rPr lang="en-US" smtClean="0"/>
              <a:t>10</a:t>
            </a:fld>
            <a:endParaRPr lang="en-US"/>
          </a:p>
        </p:txBody>
      </p:sp>
    </p:spTree>
    <p:extLst>
      <p:ext uri="{BB962C8B-B14F-4D97-AF65-F5344CB8AC3E}">
        <p14:creationId xmlns:p14="http://schemas.microsoft.com/office/powerpoint/2010/main" val="1782065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title - 1">
  <p:cSld name="Main title - 1">
    <p:bg>
      <p:bgPr>
        <a:solidFill>
          <a:srgbClr val="151546"/>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23887" y="1185155"/>
            <a:ext cx="7519744" cy="166199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FFFFFF"/>
              </a:buClr>
              <a:buSzPts val="6000"/>
              <a:buFont typeface="Lato"/>
              <a:buNone/>
              <a:defRPr sz="6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623887" y="3020185"/>
            <a:ext cx="7519743" cy="1107996"/>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4000"/>
              <a:buNone/>
              <a:defRPr sz="4000">
                <a:solidFill>
                  <a:srgbClr val="C1BAF4"/>
                </a:solidFill>
                <a:latin typeface="Lato"/>
                <a:ea typeface="Lato"/>
                <a:cs typeface="Lato"/>
                <a:sym typeface="Lato"/>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ftr" idx="11"/>
          </p:nvPr>
        </p:nvSpPr>
        <p:spPr>
          <a:xfrm>
            <a:off x="6477000" y="6273800"/>
            <a:ext cx="5006342" cy="365125"/>
          </a:xfrm>
          <a:prstGeom prst="rect">
            <a:avLst/>
          </a:prstGeom>
          <a:noFill/>
          <a:ln>
            <a:noFill/>
          </a:ln>
        </p:spPr>
        <p:txBody>
          <a:bodyPr spcFirstLastPara="1" wrap="square" lIns="0" tIns="0" rIns="0" bIns="0" anchor="ctr" anchorCtr="0">
            <a:noAutofit/>
          </a:bodyPr>
          <a:lstStyle>
            <a:lvl1pPr lvl="0" algn="r" rtl="1">
              <a:spcBef>
                <a:spcPts val="0"/>
              </a:spcBef>
              <a:spcAft>
                <a:spcPts val="0"/>
              </a:spcAft>
              <a:buSzPts val="1400"/>
              <a:buNone/>
              <a:defRPr sz="800">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endParaRPr/>
          </a:p>
        </p:txBody>
      </p:sp>
      <p:sp>
        <p:nvSpPr>
          <p:cNvPr id="19" name="Google Shape;19;p2"/>
          <p:cNvSpPr txBox="1">
            <a:spLocks noGrp="1"/>
          </p:cNvSpPr>
          <p:nvPr>
            <p:ph type="sldNum" idx="12"/>
          </p:nvPr>
        </p:nvSpPr>
        <p:spPr>
          <a:xfrm>
            <a:off x="11590019" y="6273800"/>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u="none" strike="noStrike" cap="none">
                <a:solidFill>
                  <a:srgbClr val="FF7814"/>
                </a:solidFill>
                <a:latin typeface="Lato"/>
                <a:ea typeface="Lato"/>
                <a:cs typeface="Lato"/>
                <a:sym typeface="Lato"/>
              </a:defRPr>
            </a:lvl1pPr>
            <a:lvl2pPr marL="0" lvl="1" indent="0" algn="ctr">
              <a:spcBef>
                <a:spcPts val="0"/>
              </a:spcBef>
              <a:buNone/>
              <a:defRPr sz="800" b="0" i="0" u="none" strike="noStrike" cap="none">
                <a:solidFill>
                  <a:srgbClr val="FF7814"/>
                </a:solidFill>
                <a:latin typeface="Lato"/>
                <a:ea typeface="Lato"/>
                <a:cs typeface="Lato"/>
                <a:sym typeface="Lato"/>
              </a:defRPr>
            </a:lvl2pPr>
            <a:lvl3pPr marL="0" lvl="2" indent="0" algn="ctr">
              <a:spcBef>
                <a:spcPts val="0"/>
              </a:spcBef>
              <a:buNone/>
              <a:defRPr sz="800" b="0" i="0" u="none" strike="noStrike" cap="none">
                <a:solidFill>
                  <a:srgbClr val="FF7814"/>
                </a:solidFill>
                <a:latin typeface="Lato"/>
                <a:ea typeface="Lato"/>
                <a:cs typeface="Lato"/>
                <a:sym typeface="Lato"/>
              </a:defRPr>
            </a:lvl3pPr>
            <a:lvl4pPr marL="0" lvl="3" indent="0" algn="ctr">
              <a:spcBef>
                <a:spcPts val="0"/>
              </a:spcBef>
              <a:buNone/>
              <a:defRPr sz="800" b="0" i="0" u="none" strike="noStrike" cap="none">
                <a:solidFill>
                  <a:srgbClr val="FF7814"/>
                </a:solidFill>
                <a:latin typeface="Lato"/>
                <a:ea typeface="Lato"/>
                <a:cs typeface="Lato"/>
                <a:sym typeface="Lato"/>
              </a:defRPr>
            </a:lvl4pPr>
            <a:lvl5pPr marL="0" lvl="4" indent="0" algn="ctr">
              <a:spcBef>
                <a:spcPts val="0"/>
              </a:spcBef>
              <a:buNone/>
              <a:defRPr sz="800" b="0" i="0" u="none" strike="noStrike" cap="none">
                <a:solidFill>
                  <a:srgbClr val="FF7814"/>
                </a:solidFill>
                <a:latin typeface="Lato"/>
                <a:ea typeface="Lato"/>
                <a:cs typeface="Lato"/>
                <a:sym typeface="Lato"/>
              </a:defRPr>
            </a:lvl5pPr>
            <a:lvl6pPr marL="0" lvl="5" indent="0" algn="ctr">
              <a:spcBef>
                <a:spcPts val="0"/>
              </a:spcBef>
              <a:buNone/>
              <a:defRPr sz="800" b="0" i="0" u="none" strike="noStrike" cap="none">
                <a:solidFill>
                  <a:srgbClr val="FF7814"/>
                </a:solidFill>
                <a:latin typeface="Lato"/>
                <a:ea typeface="Lato"/>
                <a:cs typeface="Lato"/>
                <a:sym typeface="Lato"/>
              </a:defRPr>
            </a:lvl6pPr>
            <a:lvl7pPr marL="0" lvl="6" indent="0" algn="ctr">
              <a:spcBef>
                <a:spcPts val="0"/>
              </a:spcBef>
              <a:buNone/>
              <a:defRPr sz="800" b="0" i="0" u="none" strike="noStrike" cap="none">
                <a:solidFill>
                  <a:srgbClr val="FF7814"/>
                </a:solidFill>
                <a:latin typeface="Lato"/>
                <a:ea typeface="Lato"/>
                <a:cs typeface="Lato"/>
                <a:sym typeface="Lato"/>
              </a:defRPr>
            </a:lvl7pPr>
            <a:lvl8pPr marL="0" lvl="7" indent="0" algn="ctr">
              <a:spcBef>
                <a:spcPts val="0"/>
              </a:spcBef>
              <a:buNone/>
              <a:defRPr sz="800" b="0" i="0" u="none" strike="noStrike" cap="none">
                <a:solidFill>
                  <a:srgbClr val="FF7814"/>
                </a:solidFill>
                <a:latin typeface="Lato"/>
                <a:ea typeface="Lato"/>
                <a:cs typeface="Lato"/>
                <a:sym typeface="Lato"/>
              </a:defRPr>
            </a:lvl8pPr>
            <a:lvl9pPr marL="0" lvl="8" indent="0" algn="ctr">
              <a:spcBef>
                <a:spcPts val="0"/>
              </a:spcBef>
              <a:buNone/>
              <a:defRPr sz="800" b="0" i="0" u="none" strike="noStrike" cap="none">
                <a:solidFill>
                  <a:srgbClr val="FF781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cxnSp>
        <p:nvCxnSpPr>
          <p:cNvPr id="20" name="Google Shape;20;p2"/>
          <p:cNvCxnSpPr/>
          <p:nvPr/>
        </p:nvCxnSpPr>
        <p:spPr>
          <a:xfrm>
            <a:off x="11574780" y="6273800"/>
            <a:ext cx="0" cy="584200"/>
          </a:xfrm>
          <a:prstGeom prst="straightConnector1">
            <a:avLst/>
          </a:prstGeom>
          <a:noFill/>
          <a:ln w="9525" cap="flat" cmpd="sng">
            <a:solidFill>
              <a:schemeClr val="accent4"/>
            </a:solidFill>
            <a:prstDash val="solid"/>
            <a:miter lim="800000"/>
            <a:headEnd type="none" w="sm" len="sm"/>
            <a:tailEnd type="none" w="sm" len="sm"/>
          </a:ln>
        </p:spPr>
      </p:cxnSp>
      <p:grpSp>
        <p:nvGrpSpPr>
          <p:cNvPr id="21" name="Google Shape;21;p2"/>
          <p:cNvGrpSpPr/>
          <p:nvPr/>
        </p:nvGrpSpPr>
        <p:grpSpPr>
          <a:xfrm>
            <a:off x="623888" y="6273800"/>
            <a:ext cx="1168400" cy="303213"/>
            <a:chOff x="393" y="3952"/>
            <a:chExt cx="736" cy="191"/>
          </a:xfrm>
        </p:grpSpPr>
        <p:sp>
          <p:nvSpPr>
            <p:cNvPr id="22" name="Google Shape;22;p2"/>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rgbClr val="7080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3" name="Google Shape;23;p2"/>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rgbClr val="7080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4" name="Google Shape;24;p2"/>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rgbClr val="7080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5" name="Google Shape;25;p2"/>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rgbClr val="7080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6" name="Google Shape;26;p2"/>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rgbClr val="7080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7" name="Google Shape;27;p2"/>
            <p:cNvSpPr/>
            <p:nvPr/>
          </p:nvSpPr>
          <p:spPr>
            <a:xfrm>
              <a:off x="931" y="4002"/>
              <a:ext cx="18" cy="94"/>
            </a:xfrm>
            <a:prstGeom prst="rect">
              <a:avLst/>
            </a:prstGeom>
            <a:solidFill>
              <a:srgbClr val="7080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8" name="Google Shape;28;p2"/>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rgbClr val="7080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9" name="Google Shape;29;p2"/>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rgbClr val="7080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0" name="Google Shape;30;p2"/>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rgbClr val="7080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
        <p:nvSpPr>
          <p:cNvPr id="31" name="Google Shape;31;p2"/>
          <p:cNvSpPr txBox="1">
            <a:spLocks noGrp="1"/>
          </p:cNvSpPr>
          <p:nvPr>
            <p:ph type="body" idx="2"/>
          </p:nvPr>
        </p:nvSpPr>
        <p:spPr>
          <a:xfrm>
            <a:off x="623887" y="5479878"/>
            <a:ext cx="6574082" cy="249299"/>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1000"/>
              </a:spcBef>
              <a:spcAft>
                <a:spcPts val="0"/>
              </a:spcAft>
              <a:buClr>
                <a:srgbClr val="FF7814"/>
              </a:buClr>
              <a:buSzPts val="1800"/>
              <a:buFont typeface="Lato"/>
              <a:buNone/>
              <a:defRPr sz="1800">
                <a:solidFill>
                  <a:srgbClr val="C3BEF2"/>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2" name="Google Shape;32;p2"/>
          <p:cNvSpPr txBox="1">
            <a:spLocks noGrp="1"/>
          </p:cNvSpPr>
          <p:nvPr>
            <p:ph type="body" idx="3"/>
          </p:nvPr>
        </p:nvSpPr>
        <p:spPr>
          <a:xfrm>
            <a:off x="623887" y="5038396"/>
            <a:ext cx="2760051" cy="24929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1800"/>
              <a:buNone/>
              <a:defRPr sz="1800">
                <a:solidFill>
                  <a:srgbClr val="C3BEF2"/>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cxnSp>
        <p:nvCxnSpPr>
          <p:cNvPr id="33" name="Google Shape;33;p2"/>
          <p:cNvCxnSpPr/>
          <p:nvPr/>
        </p:nvCxnSpPr>
        <p:spPr>
          <a:xfrm>
            <a:off x="623887" y="4892431"/>
            <a:ext cx="1275251" cy="0"/>
          </a:xfrm>
          <a:prstGeom prst="straightConnector1">
            <a:avLst/>
          </a:prstGeom>
          <a:noFill/>
          <a:ln w="9525" cap="flat" cmpd="sng">
            <a:solidFill>
              <a:schemeClr val="accent4"/>
            </a:solidFill>
            <a:prstDash val="solid"/>
            <a:miter lim="800000"/>
            <a:headEnd type="none" w="sm" len="sm"/>
            <a:tailEnd type="none" w="sm" len="sm"/>
          </a:ln>
        </p:spPr>
      </p:cxnSp>
    </p:spTree>
    <p:extLst>
      <p:ext uri="{BB962C8B-B14F-4D97-AF65-F5344CB8AC3E}">
        <p14:creationId xmlns:p14="http://schemas.microsoft.com/office/powerpoint/2010/main" val="51535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ive items">
  <p:cSld name="Five items">
    <p:bg>
      <p:bgPr>
        <a:solidFill>
          <a:srgbClr val="FFFFFF"/>
        </a:solidFill>
        <a:effectLst/>
      </p:bgPr>
    </p:bg>
    <p:spTree>
      <p:nvGrpSpPr>
        <p:cNvPr id="1" name="Shape 201"/>
        <p:cNvGrpSpPr/>
        <p:nvPr/>
      </p:nvGrpSpPr>
      <p:grpSpPr>
        <a:xfrm>
          <a:off x="0" y="0"/>
          <a:ext cx="0" cy="0"/>
          <a:chOff x="0" y="0"/>
          <a:chExt cx="0" cy="0"/>
        </a:xfrm>
      </p:grpSpPr>
      <p:sp>
        <p:nvSpPr>
          <p:cNvPr id="202" name="Google Shape;202;p12"/>
          <p:cNvSpPr txBox="1">
            <a:spLocks noGrp="1"/>
          </p:cNvSpPr>
          <p:nvPr>
            <p:ph type="title"/>
          </p:nvPr>
        </p:nvSpPr>
        <p:spPr>
          <a:xfrm>
            <a:off x="623887" y="1107708"/>
            <a:ext cx="10944225" cy="56239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151546"/>
              </a:buClr>
              <a:buSzPts val="3600"/>
              <a:buFont typeface="Lato"/>
              <a:buNone/>
              <a:defRPr sz="3600">
                <a:solidFill>
                  <a:srgbClr val="1515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12"/>
          <p:cNvSpPr txBox="1">
            <a:spLocks noGrp="1"/>
          </p:cNvSpPr>
          <p:nvPr>
            <p:ph type="body" idx="1"/>
          </p:nvPr>
        </p:nvSpPr>
        <p:spPr>
          <a:xfrm>
            <a:off x="623887" y="2047956"/>
            <a:ext cx="3162451" cy="41574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cxnSp>
        <p:nvCxnSpPr>
          <p:cNvPr id="204" name="Google Shape;204;p12"/>
          <p:cNvCxnSpPr/>
          <p:nvPr/>
        </p:nvCxnSpPr>
        <p:spPr>
          <a:xfrm>
            <a:off x="11574780" y="6273799"/>
            <a:ext cx="0" cy="584201"/>
          </a:xfrm>
          <a:prstGeom prst="straightConnector1">
            <a:avLst/>
          </a:prstGeom>
          <a:noFill/>
          <a:ln w="9525" cap="flat" cmpd="sng">
            <a:solidFill>
              <a:srgbClr val="FF7814"/>
            </a:solidFill>
            <a:prstDash val="solid"/>
            <a:miter lim="800000"/>
            <a:headEnd type="none" w="sm" len="sm"/>
            <a:tailEnd type="none" w="sm" len="sm"/>
          </a:ln>
        </p:spPr>
      </p:cxnSp>
      <p:sp>
        <p:nvSpPr>
          <p:cNvPr id="205" name="Google Shape;205;p12"/>
          <p:cNvSpPr txBox="1">
            <a:spLocks noGrp="1"/>
          </p:cNvSpPr>
          <p:nvPr>
            <p:ph type="body" idx="2"/>
          </p:nvPr>
        </p:nvSpPr>
        <p:spPr>
          <a:xfrm>
            <a:off x="623888" y="584200"/>
            <a:ext cx="10944225" cy="519113"/>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000"/>
              <a:buNone/>
              <a:defRPr sz="2000" b="1">
                <a:solidFill>
                  <a:srgbClr val="C0C5D3"/>
                </a:solidFill>
                <a:latin typeface="Lato Black"/>
                <a:ea typeface="Lato Black"/>
                <a:cs typeface="Lato Black"/>
                <a:sym typeface="Lato Black"/>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06" name="Google Shape;206;p12"/>
          <p:cNvSpPr txBox="1">
            <a:spLocks noGrp="1"/>
          </p:cNvSpPr>
          <p:nvPr>
            <p:ph type="body" idx="3"/>
          </p:nvPr>
        </p:nvSpPr>
        <p:spPr>
          <a:xfrm>
            <a:off x="4514774" y="2047956"/>
            <a:ext cx="3162451" cy="41574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07" name="Google Shape;207;p12"/>
          <p:cNvSpPr txBox="1">
            <a:spLocks noGrp="1"/>
          </p:cNvSpPr>
          <p:nvPr>
            <p:ph type="body" idx="4"/>
          </p:nvPr>
        </p:nvSpPr>
        <p:spPr>
          <a:xfrm>
            <a:off x="8405661" y="2047956"/>
            <a:ext cx="3162451" cy="41574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08" name="Google Shape;208;p12"/>
          <p:cNvSpPr txBox="1">
            <a:spLocks noGrp="1"/>
          </p:cNvSpPr>
          <p:nvPr>
            <p:ph type="body" idx="5"/>
          </p:nvPr>
        </p:nvSpPr>
        <p:spPr>
          <a:xfrm>
            <a:off x="2586113" y="4068023"/>
            <a:ext cx="3162451" cy="41574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09" name="Google Shape;209;p12"/>
          <p:cNvSpPr txBox="1">
            <a:spLocks noGrp="1"/>
          </p:cNvSpPr>
          <p:nvPr>
            <p:ph type="body" idx="6"/>
          </p:nvPr>
        </p:nvSpPr>
        <p:spPr>
          <a:xfrm>
            <a:off x="6477000" y="4068023"/>
            <a:ext cx="3162451" cy="41574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10" name="Google Shape;210;p12"/>
          <p:cNvSpPr txBox="1">
            <a:spLocks noGrp="1"/>
          </p:cNvSpPr>
          <p:nvPr>
            <p:ph type="body" idx="7"/>
          </p:nvPr>
        </p:nvSpPr>
        <p:spPr>
          <a:xfrm>
            <a:off x="623887" y="2577345"/>
            <a:ext cx="3162451" cy="1109597"/>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11" name="Google Shape;211;p12"/>
          <p:cNvSpPr txBox="1">
            <a:spLocks noGrp="1"/>
          </p:cNvSpPr>
          <p:nvPr>
            <p:ph type="body" idx="8"/>
          </p:nvPr>
        </p:nvSpPr>
        <p:spPr>
          <a:xfrm>
            <a:off x="4514774" y="2577345"/>
            <a:ext cx="3162451" cy="1109597"/>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12" name="Google Shape;212;p12"/>
          <p:cNvSpPr txBox="1">
            <a:spLocks noGrp="1"/>
          </p:cNvSpPr>
          <p:nvPr>
            <p:ph type="body" idx="9"/>
          </p:nvPr>
        </p:nvSpPr>
        <p:spPr>
          <a:xfrm>
            <a:off x="8405661" y="2577345"/>
            <a:ext cx="3162451" cy="1109597"/>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13" name="Google Shape;213;p12"/>
          <p:cNvSpPr txBox="1">
            <a:spLocks noGrp="1"/>
          </p:cNvSpPr>
          <p:nvPr>
            <p:ph type="body" idx="13"/>
          </p:nvPr>
        </p:nvSpPr>
        <p:spPr>
          <a:xfrm>
            <a:off x="2586113" y="4597412"/>
            <a:ext cx="3162451" cy="1109597"/>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14" name="Google Shape;214;p12"/>
          <p:cNvSpPr txBox="1">
            <a:spLocks noGrp="1"/>
          </p:cNvSpPr>
          <p:nvPr>
            <p:ph type="body" idx="14"/>
          </p:nvPr>
        </p:nvSpPr>
        <p:spPr>
          <a:xfrm>
            <a:off x="6477000" y="4597412"/>
            <a:ext cx="3162451" cy="1109597"/>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215" name="Google Shape;215;p12"/>
          <p:cNvGrpSpPr/>
          <p:nvPr/>
        </p:nvGrpSpPr>
        <p:grpSpPr>
          <a:xfrm>
            <a:off x="623888" y="6273800"/>
            <a:ext cx="1168400" cy="303213"/>
            <a:chOff x="393" y="3952"/>
            <a:chExt cx="736" cy="191"/>
          </a:xfrm>
        </p:grpSpPr>
        <p:sp>
          <p:nvSpPr>
            <p:cNvPr id="216" name="Google Shape;216;p12"/>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17" name="Google Shape;217;p12"/>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18" name="Google Shape;218;p12"/>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19" name="Google Shape;219;p12"/>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20" name="Google Shape;220;p12"/>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21" name="Google Shape;221;p12"/>
            <p:cNvSpPr/>
            <p:nvPr/>
          </p:nvSpPr>
          <p:spPr>
            <a:xfrm>
              <a:off x="931" y="4002"/>
              <a:ext cx="18" cy="94"/>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22" name="Google Shape;222;p12"/>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23" name="Google Shape;223;p12"/>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24" name="Google Shape;224;p12"/>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
        <p:nvSpPr>
          <p:cNvPr id="225" name="Google Shape;225;p12"/>
          <p:cNvSpPr txBox="1">
            <a:spLocks noGrp="1"/>
          </p:cNvSpPr>
          <p:nvPr>
            <p:ph type="ftr" idx="11"/>
          </p:nvPr>
        </p:nvSpPr>
        <p:spPr>
          <a:xfrm>
            <a:off x="6477000" y="6273799"/>
            <a:ext cx="5006342" cy="365125"/>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sz="800">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endParaRPr/>
          </a:p>
        </p:txBody>
      </p:sp>
      <p:sp>
        <p:nvSpPr>
          <p:cNvPr id="226" name="Google Shape;226;p12"/>
          <p:cNvSpPr txBox="1">
            <a:spLocks noGrp="1"/>
          </p:cNvSpPr>
          <p:nvPr>
            <p:ph type="sldNum" idx="12"/>
          </p:nvPr>
        </p:nvSpPr>
        <p:spPr>
          <a:xfrm>
            <a:off x="11590019" y="6273799"/>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rgbClr val="FF7814"/>
                </a:solidFill>
                <a:latin typeface="Lato"/>
                <a:ea typeface="Lato"/>
                <a:cs typeface="Lato"/>
                <a:sym typeface="Lato"/>
              </a:defRPr>
            </a:lvl1pPr>
            <a:lvl2pPr marL="0" lvl="1" indent="0" algn="ctr">
              <a:spcBef>
                <a:spcPts val="0"/>
              </a:spcBef>
              <a:buNone/>
              <a:defRPr sz="800" b="0" i="0">
                <a:solidFill>
                  <a:srgbClr val="FF7814"/>
                </a:solidFill>
                <a:latin typeface="Lato"/>
                <a:ea typeface="Lato"/>
                <a:cs typeface="Lato"/>
                <a:sym typeface="Lato"/>
              </a:defRPr>
            </a:lvl2pPr>
            <a:lvl3pPr marL="0" lvl="2" indent="0" algn="ctr">
              <a:spcBef>
                <a:spcPts val="0"/>
              </a:spcBef>
              <a:buNone/>
              <a:defRPr sz="800" b="0" i="0">
                <a:solidFill>
                  <a:srgbClr val="FF7814"/>
                </a:solidFill>
                <a:latin typeface="Lato"/>
                <a:ea typeface="Lato"/>
                <a:cs typeface="Lato"/>
                <a:sym typeface="Lato"/>
              </a:defRPr>
            </a:lvl3pPr>
            <a:lvl4pPr marL="0" lvl="3" indent="0" algn="ctr">
              <a:spcBef>
                <a:spcPts val="0"/>
              </a:spcBef>
              <a:buNone/>
              <a:defRPr sz="800" b="0" i="0">
                <a:solidFill>
                  <a:srgbClr val="FF7814"/>
                </a:solidFill>
                <a:latin typeface="Lato"/>
                <a:ea typeface="Lato"/>
                <a:cs typeface="Lato"/>
                <a:sym typeface="Lato"/>
              </a:defRPr>
            </a:lvl4pPr>
            <a:lvl5pPr marL="0" lvl="4" indent="0" algn="ctr">
              <a:spcBef>
                <a:spcPts val="0"/>
              </a:spcBef>
              <a:buNone/>
              <a:defRPr sz="800" b="0" i="0">
                <a:solidFill>
                  <a:srgbClr val="FF7814"/>
                </a:solidFill>
                <a:latin typeface="Lato"/>
                <a:ea typeface="Lato"/>
                <a:cs typeface="Lato"/>
                <a:sym typeface="Lato"/>
              </a:defRPr>
            </a:lvl5pPr>
            <a:lvl6pPr marL="0" lvl="5" indent="0" algn="ctr">
              <a:spcBef>
                <a:spcPts val="0"/>
              </a:spcBef>
              <a:buNone/>
              <a:defRPr sz="800" b="0" i="0">
                <a:solidFill>
                  <a:srgbClr val="FF7814"/>
                </a:solidFill>
                <a:latin typeface="Lato"/>
                <a:ea typeface="Lato"/>
                <a:cs typeface="Lato"/>
                <a:sym typeface="Lato"/>
              </a:defRPr>
            </a:lvl6pPr>
            <a:lvl7pPr marL="0" lvl="6" indent="0" algn="ctr">
              <a:spcBef>
                <a:spcPts val="0"/>
              </a:spcBef>
              <a:buNone/>
              <a:defRPr sz="800" b="0" i="0">
                <a:solidFill>
                  <a:srgbClr val="FF7814"/>
                </a:solidFill>
                <a:latin typeface="Lato"/>
                <a:ea typeface="Lato"/>
                <a:cs typeface="Lato"/>
                <a:sym typeface="Lato"/>
              </a:defRPr>
            </a:lvl7pPr>
            <a:lvl8pPr marL="0" lvl="7" indent="0" algn="ctr">
              <a:spcBef>
                <a:spcPts val="0"/>
              </a:spcBef>
              <a:buNone/>
              <a:defRPr sz="800" b="0" i="0">
                <a:solidFill>
                  <a:srgbClr val="FF7814"/>
                </a:solidFill>
                <a:latin typeface="Lato"/>
                <a:ea typeface="Lato"/>
                <a:cs typeface="Lato"/>
                <a:sym typeface="Lato"/>
              </a:defRPr>
            </a:lvl8pPr>
            <a:lvl9pPr marL="0" lvl="8" indent="0" algn="ctr">
              <a:spcBef>
                <a:spcPts val="0"/>
              </a:spcBef>
              <a:buNone/>
              <a:defRPr sz="800" b="0" i="0">
                <a:solidFill>
                  <a:srgbClr val="FF781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8114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 columns">
  <p:cSld name="Three columns">
    <p:bg>
      <p:bgPr>
        <a:solidFill>
          <a:srgbClr val="FFFFFF"/>
        </a:solidFill>
        <a:effectLst/>
      </p:bgPr>
    </p:bg>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623887" y="575092"/>
            <a:ext cx="10966132" cy="13295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151546"/>
              </a:buClr>
              <a:buSzPts val="4800"/>
              <a:buFont typeface="Lato"/>
              <a:buNone/>
              <a:defRPr sz="4400">
                <a:solidFill>
                  <a:srgbClr val="1515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 name="Google Shape;229;p13"/>
          <p:cNvSpPr txBox="1">
            <a:spLocks noGrp="1"/>
          </p:cNvSpPr>
          <p:nvPr>
            <p:ph type="body" idx="1"/>
          </p:nvPr>
        </p:nvSpPr>
        <p:spPr>
          <a:xfrm>
            <a:off x="623887" y="3737535"/>
            <a:ext cx="3162451" cy="41574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cxnSp>
        <p:nvCxnSpPr>
          <p:cNvPr id="230" name="Google Shape;230;p13"/>
          <p:cNvCxnSpPr/>
          <p:nvPr/>
        </p:nvCxnSpPr>
        <p:spPr>
          <a:xfrm>
            <a:off x="11574780" y="6273799"/>
            <a:ext cx="0" cy="584201"/>
          </a:xfrm>
          <a:prstGeom prst="straightConnector1">
            <a:avLst/>
          </a:prstGeom>
          <a:noFill/>
          <a:ln w="9525" cap="flat" cmpd="sng">
            <a:solidFill>
              <a:srgbClr val="FF7814"/>
            </a:solidFill>
            <a:prstDash val="solid"/>
            <a:miter lim="800000"/>
            <a:headEnd type="none" w="sm" len="sm"/>
            <a:tailEnd type="none" w="sm" len="sm"/>
          </a:ln>
        </p:spPr>
      </p:cxnSp>
      <p:sp>
        <p:nvSpPr>
          <p:cNvPr id="231" name="Google Shape;231;p13"/>
          <p:cNvSpPr txBox="1">
            <a:spLocks noGrp="1"/>
          </p:cNvSpPr>
          <p:nvPr>
            <p:ph type="body" idx="2"/>
          </p:nvPr>
        </p:nvSpPr>
        <p:spPr>
          <a:xfrm>
            <a:off x="4514774" y="3737535"/>
            <a:ext cx="3162451" cy="41574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32" name="Google Shape;232;p13"/>
          <p:cNvSpPr txBox="1">
            <a:spLocks noGrp="1"/>
          </p:cNvSpPr>
          <p:nvPr>
            <p:ph type="body" idx="3"/>
          </p:nvPr>
        </p:nvSpPr>
        <p:spPr>
          <a:xfrm>
            <a:off x="8405661" y="3737535"/>
            <a:ext cx="3162451" cy="41574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33" name="Google Shape;233;p13"/>
          <p:cNvSpPr txBox="1">
            <a:spLocks noGrp="1"/>
          </p:cNvSpPr>
          <p:nvPr>
            <p:ph type="body" idx="4"/>
          </p:nvPr>
        </p:nvSpPr>
        <p:spPr>
          <a:xfrm>
            <a:off x="623887" y="4266924"/>
            <a:ext cx="3162451" cy="1109597"/>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000"/>
              <a:buFont typeface="Lato Light"/>
              <a:buNone/>
              <a:defRPr sz="2000" b="1">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34" name="Google Shape;234;p13"/>
          <p:cNvSpPr txBox="1">
            <a:spLocks noGrp="1"/>
          </p:cNvSpPr>
          <p:nvPr>
            <p:ph type="body" idx="5"/>
          </p:nvPr>
        </p:nvSpPr>
        <p:spPr>
          <a:xfrm>
            <a:off x="4514774" y="4266924"/>
            <a:ext cx="3162451" cy="1109597"/>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000"/>
              <a:buFont typeface="Lato Light"/>
              <a:buNone/>
              <a:defRPr sz="2000" b="1">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35" name="Google Shape;235;p13"/>
          <p:cNvSpPr txBox="1">
            <a:spLocks noGrp="1"/>
          </p:cNvSpPr>
          <p:nvPr>
            <p:ph type="body" idx="6"/>
          </p:nvPr>
        </p:nvSpPr>
        <p:spPr>
          <a:xfrm>
            <a:off x="8405661" y="4266924"/>
            <a:ext cx="3162451" cy="1109597"/>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2000"/>
              <a:buFont typeface="Lato Light"/>
              <a:buNone/>
              <a:defRPr sz="2000" b="1">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36" name="Google Shape;236;p13"/>
          <p:cNvSpPr>
            <a:spLocks noGrp="1"/>
          </p:cNvSpPr>
          <p:nvPr>
            <p:ph type="media" idx="7"/>
          </p:nvPr>
        </p:nvSpPr>
        <p:spPr>
          <a:xfrm>
            <a:off x="623888" y="2375072"/>
            <a:ext cx="3162300" cy="1203325"/>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FF7814"/>
              </a:buClr>
              <a:buSzPts val="2800"/>
              <a:buFont typeface="Lato"/>
              <a:buNone/>
              <a:defRPr sz="2800" b="0" i="0" u="none" strike="noStrike" cap="none">
                <a:solidFill>
                  <a:srgbClr val="151546"/>
                </a:solidFill>
                <a:latin typeface="Lato"/>
                <a:ea typeface="Lato"/>
                <a:cs typeface="Lato"/>
                <a:sym typeface="Lato"/>
              </a:defRPr>
            </a:lvl1pPr>
            <a:lvl2pPr marR="0" lvl="1" algn="l" rtl="0">
              <a:lnSpc>
                <a:spcPct val="90000"/>
              </a:lnSpc>
              <a:spcBef>
                <a:spcPts val="500"/>
              </a:spcBef>
              <a:spcAft>
                <a:spcPts val="0"/>
              </a:spcAft>
              <a:buClr>
                <a:srgbClr val="FF7814"/>
              </a:buClr>
              <a:buSzPts val="2400"/>
              <a:buFont typeface="Lato"/>
              <a:buChar char="●"/>
              <a:defRPr sz="2400" b="0" i="0" u="none" strike="noStrike" cap="none">
                <a:solidFill>
                  <a:srgbClr val="FFFFFF"/>
                </a:solidFill>
                <a:latin typeface="Lato"/>
                <a:ea typeface="Lato"/>
                <a:cs typeface="Lato"/>
                <a:sym typeface="Lato"/>
              </a:defRPr>
            </a:lvl2pPr>
            <a:lvl3pPr marR="0" lvl="2" algn="l" rtl="0">
              <a:lnSpc>
                <a:spcPct val="90000"/>
              </a:lnSpc>
              <a:spcBef>
                <a:spcPts val="500"/>
              </a:spcBef>
              <a:spcAft>
                <a:spcPts val="0"/>
              </a:spcAft>
              <a:buClr>
                <a:srgbClr val="FF7814"/>
              </a:buClr>
              <a:buSzPts val="2000"/>
              <a:buFont typeface="Lato"/>
              <a:buChar char="●"/>
              <a:defRPr sz="2000" b="0" i="0" u="none" strike="noStrike" cap="none">
                <a:solidFill>
                  <a:srgbClr val="FFFFFF"/>
                </a:solidFill>
                <a:latin typeface="Lato"/>
                <a:ea typeface="Lato"/>
                <a:cs typeface="Lato"/>
                <a:sym typeface="Lato"/>
              </a:defRPr>
            </a:lvl3pPr>
            <a:lvl4pPr marR="0" lvl="3"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4pPr>
            <a:lvl5pPr marR="0" lvl="4"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237" name="Google Shape;237;p13"/>
          <p:cNvSpPr>
            <a:spLocks noGrp="1"/>
          </p:cNvSpPr>
          <p:nvPr>
            <p:ph type="media" idx="8"/>
          </p:nvPr>
        </p:nvSpPr>
        <p:spPr>
          <a:xfrm>
            <a:off x="4514925" y="2375072"/>
            <a:ext cx="3162300" cy="1203325"/>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FF7814"/>
              </a:buClr>
              <a:buSzPts val="2800"/>
              <a:buFont typeface="Lato"/>
              <a:buNone/>
              <a:defRPr sz="2800" b="0" i="0" u="none" strike="noStrike" cap="none">
                <a:solidFill>
                  <a:srgbClr val="151546"/>
                </a:solidFill>
                <a:latin typeface="Lato"/>
                <a:ea typeface="Lato"/>
                <a:cs typeface="Lato"/>
                <a:sym typeface="Lato"/>
              </a:defRPr>
            </a:lvl1pPr>
            <a:lvl2pPr marR="0" lvl="1" algn="l" rtl="0">
              <a:lnSpc>
                <a:spcPct val="90000"/>
              </a:lnSpc>
              <a:spcBef>
                <a:spcPts val="500"/>
              </a:spcBef>
              <a:spcAft>
                <a:spcPts val="0"/>
              </a:spcAft>
              <a:buClr>
                <a:srgbClr val="FF7814"/>
              </a:buClr>
              <a:buSzPts val="2400"/>
              <a:buFont typeface="Lato"/>
              <a:buChar char="●"/>
              <a:defRPr sz="2400" b="0" i="0" u="none" strike="noStrike" cap="none">
                <a:solidFill>
                  <a:srgbClr val="FFFFFF"/>
                </a:solidFill>
                <a:latin typeface="Lato"/>
                <a:ea typeface="Lato"/>
                <a:cs typeface="Lato"/>
                <a:sym typeface="Lato"/>
              </a:defRPr>
            </a:lvl2pPr>
            <a:lvl3pPr marR="0" lvl="2" algn="l" rtl="0">
              <a:lnSpc>
                <a:spcPct val="90000"/>
              </a:lnSpc>
              <a:spcBef>
                <a:spcPts val="500"/>
              </a:spcBef>
              <a:spcAft>
                <a:spcPts val="0"/>
              </a:spcAft>
              <a:buClr>
                <a:srgbClr val="FF7814"/>
              </a:buClr>
              <a:buSzPts val="2000"/>
              <a:buFont typeface="Lato"/>
              <a:buChar char="●"/>
              <a:defRPr sz="2000" b="0" i="0" u="none" strike="noStrike" cap="none">
                <a:solidFill>
                  <a:srgbClr val="FFFFFF"/>
                </a:solidFill>
                <a:latin typeface="Lato"/>
                <a:ea typeface="Lato"/>
                <a:cs typeface="Lato"/>
                <a:sym typeface="Lato"/>
              </a:defRPr>
            </a:lvl3pPr>
            <a:lvl4pPr marR="0" lvl="3"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4pPr>
            <a:lvl5pPr marR="0" lvl="4"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238" name="Google Shape;238;p13"/>
          <p:cNvSpPr>
            <a:spLocks noGrp="1"/>
          </p:cNvSpPr>
          <p:nvPr>
            <p:ph type="media" idx="9"/>
          </p:nvPr>
        </p:nvSpPr>
        <p:spPr>
          <a:xfrm>
            <a:off x="8404733" y="2375072"/>
            <a:ext cx="3162300" cy="1203325"/>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FF7814"/>
              </a:buClr>
              <a:buSzPts val="2800"/>
              <a:buFont typeface="Lato"/>
              <a:buNone/>
              <a:defRPr sz="2800" b="0" i="0" u="none" strike="noStrike" cap="none">
                <a:solidFill>
                  <a:srgbClr val="151546"/>
                </a:solidFill>
                <a:latin typeface="Lato"/>
                <a:ea typeface="Lato"/>
                <a:cs typeface="Lato"/>
                <a:sym typeface="Lato"/>
              </a:defRPr>
            </a:lvl1pPr>
            <a:lvl2pPr marR="0" lvl="1" algn="l" rtl="0">
              <a:lnSpc>
                <a:spcPct val="90000"/>
              </a:lnSpc>
              <a:spcBef>
                <a:spcPts val="500"/>
              </a:spcBef>
              <a:spcAft>
                <a:spcPts val="0"/>
              </a:spcAft>
              <a:buClr>
                <a:srgbClr val="FF7814"/>
              </a:buClr>
              <a:buSzPts val="2400"/>
              <a:buFont typeface="Lato"/>
              <a:buChar char="●"/>
              <a:defRPr sz="2400" b="0" i="0" u="none" strike="noStrike" cap="none">
                <a:solidFill>
                  <a:srgbClr val="FFFFFF"/>
                </a:solidFill>
                <a:latin typeface="Lato"/>
                <a:ea typeface="Lato"/>
                <a:cs typeface="Lato"/>
                <a:sym typeface="Lato"/>
              </a:defRPr>
            </a:lvl2pPr>
            <a:lvl3pPr marR="0" lvl="2" algn="l" rtl="0">
              <a:lnSpc>
                <a:spcPct val="90000"/>
              </a:lnSpc>
              <a:spcBef>
                <a:spcPts val="500"/>
              </a:spcBef>
              <a:spcAft>
                <a:spcPts val="0"/>
              </a:spcAft>
              <a:buClr>
                <a:srgbClr val="FF7814"/>
              </a:buClr>
              <a:buSzPts val="2000"/>
              <a:buFont typeface="Lato"/>
              <a:buChar char="●"/>
              <a:defRPr sz="2000" b="0" i="0" u="none" strike="noStrike" cap="none">
                <a:solidFill>
                  <a:srgbClr val="FFFFFF"/>
                </a:solidFill>
                <a:latin typeface="Lato"/>
                <a:ea typeface="Lato"/>
                <a:cs typeface="Lato"/>
                <a:sym typeface="Lato"/>
              </a:defRPr>
            </a:lvl3pPr>
            <a:lvl4pPr marR="0" lvl="3"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4pPr>
            <a:lvl5pPr marR="0" lvl="4"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grpSp>
        <p:nvGrpSpPr>
          <p:cNvPr id="239" name="Google Shape;239;p13"/>
          <p:cNvGrpSpPr/>
          <p:nvPr/>
        </p:nvGrpSpPr>
        <p:grpSpPr>
          <a:xfrm>
            <a:off x="623888" y="6273800"/>
            <a:ext cx="1168400" cy="303213"/>
            <a:chOff x="393" y="3952"/>
            <a:chExt cx="736" cy="191"/>
          </a:xfrm>
        </p:grpSpPr>
        <p:sp>
          <p:nvSpPr>
            <p:cNvPr id="240" name="Google Shape;240;p13"/>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41" name="Google Shape;241;p13"/>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42" name="Google Shape;242;p13"/>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43" name="Google Shape;243;p13"/>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44" name="Google Shape;244;p13"/>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45" name="Google Shape;245;p13"/>
            <p:cNvSpPr/>
            <p:nvPr/>
          </p:nvSpPr>
          <p:spPr>
            <a:xfrm>
              <a:off x="931" y="4002"/>
              <a:ext cx="18" cy="94"/>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46" name="Google Shape;246;p13"/>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47" name="Google Shape;247;p13"/>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48" name="Google Shape;248;p13"/>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
        <p:nvSpPr>
          <p:cNvPr id="249" name="Google Shape;249;p13"/>
          <p:cNvSpPr txBox="1">
            <a:spLocks noGrp="1"/>
          </p:cNvSpPr>
          <p:nvPr>
            <p:ph type="ftr" idx="11"/>
          </p:nvPr>
        </p:nvSpPr>
        <p:spPr>
          <a:xfrm>
            <a:off x="6477000" y="6273799"/>
            <a:ext cx="5006342" cy="365125"/>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sz="800">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endParaRPr/>
          </a:p>
        </p:txBody>
      </p:sp>
      <p:sp>
        <p:nvSpPr>
          <p:cNvPr id="250" name="Google Shape;250;p13"/>
          <p:cNvSpPr txBox="1">
            <a:spLocks noGrp="1"/>
          </p:cNvSpPr>
          <p:nvPr>
            <p:ph type="sldNum" idx="12"/>
          </p:nvPr>
        </p:nvSpPr>
        <p:spPr>
          <a:xfrm>
            <a:off x="11590019" y="6273799"/>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rgbClr val="FF7814"/>
                </a:solidFill>
                <a:latin typeface="Lato"/>
                <a:ea typeface="Lato"/>
                <a:cs typeface="Lato"/>
                <a:sym typeface="Lato"/>
              </a:defRPr>
            </a:lvl1pPr>
            <a:lvl2pPr marL="0" lvl="1" indent="0" algn="ctr">
              <a:spcBef>
                <a:spcPts val="0"/>
              </a:spcBef>
              <a:buNone/>
              <a:defRPr sz="800" b="0" i="0">
                <a:solidFill>
                  <a:srgbClr val="FF7814"/>
                </a:solidFill>
                <a:latin typeface="Lato"/>
                <a:ea typeface="Lato"/>
                <a:cs typeface="Lato"/>
                <a:sym typeface="Lato"/>
              </a:defRPr>
            </a:lvl2pPr>
            <a:lvl3pPr marL="0" lvl="2" indent="0" algn="ctr">
              <a:spcBef>
                <a:spcPts val="0"/>
              </a:spcBef>
              <a:buNone/>
              <a:defRPr sz="800" b="0" i="0">
                <a:solidFill>
                  <a:srgbClr val="FF7814"/>
                </a:solidFill>
                <a:latin typeface="Lato"/>
                <a:ea typeface="Lato"/>
                <a:cs typeface="Lato"/>
                <a:sym typeface="Lato"/>
              </a:defRPr>
            </a:lvl3pPr>
            <a:lvl4pPr marL="0" lvl="3" indent="0" algn="ctr">
              <a:spcBef>
                <a:spcPts val="0"/>
              </a:spcBef>
              <a:buNone/>
              <a:defRPr sz="800" b="0" i="0">
                <a:solidFill>
                  <a:srgbClr val="FF7814"/>
                </a:solidFill>
                <a:latin typeface="Lato"/>
                <a:ea typeface="Lato"/>
                <a:cs typeface="Lato"/>
                <a:sym typeface="Lato"/>
              </a:defRPr>
            </a:lvl4pPr>
            <a:lvl5pPr marL="0" lvl="4" indent="0" algn="ctr">
              <a:spcBef>
                <a:spcPts val="0"/>
              </a:spcBef>
              <a:buNone/>
              <a:defRPr sz="800" b="0" i="0">
                <a:solidFill>
                  <a:srgbClr val="FF7814"/>
                </a:solidFill>
                <a:latin typeface="Lato"/>
                <a:ea typeface="Lato"/>
                <a:cs typeface="Lato"/>
                <a:sym typeface="Lato"/>
              </a:defRPr>
            </a:lvl5pPr>
            <a:lvl6pPr marL="0" lvl="5" indent="0" algn="ctr">
              <a:spcBef>
                <a:spcPts val="0"/>
              </a:spcBef>
              <a:buNone/>
              <a:defRPr sz="800" b="0" i="0">
                <a:solidFill>
                  <a:srgbClr val="FF7814"/>
                </a:solidFill>
                <a:latin typeface="Lato"/>
                <a:ea typeface="Lato"/>
                <a:cs typeface="Lato"/>
                <a:sym typeface="Lato"/>
              </a:defRPr>
            </a:lvl6pPr>
            <a:lvl7pPr marL="0" lvl="6" indent="0" algn="ctr">
              <a:spcBef>
                <a:spcPts val="0"/>
              </a:spcBef>
              <a:buNone/>
              <a:defRPr sz="800" b="0" i="0">
                <a:solidFill>
                  <a:srgbClr val="FF7814"/>
                </a:solidFill>
                <a:latin typeface="Lato"/>
                <a:ea typeface="Lato"/>
                <a:cs typeface="Lato"/>
                <a:sym typeface="Lato"/>
              </a:defRPr>
            </a:lvl7pPr>
            <a:lvl8pPr marL="0" lvl="7" indent="0" algn="ctr">
              <a:spcBef>
                <a:spcPts val="0"/>
              </a:spcBef>
              <a:buNone/>
              <a:defRPr sz="800" b="0" i="0">
                <a:solidFill>
                  <a:srgbClr val="FF7814"/>
                </a:solidFill>
                <a:latin typeface="Lato"/>
                <a:ea typeface="Lato"/>
                <a:cs typeface="Lato"/>
                <a:sym typeface="Lato"/>
              </a:defRPr>
            </a:lvl8pPr>
            <a:lvl9pPr marL="0" lvl="8" indent="0" algn="ctr">
              <a:spcBef>
                <a:spcPts val="0"/>
              </a:spcBef>
              <a:buNone/>
              <a:defRPr sz="800" b="0" i="0">
                <a:solidFill>
                  <a:srgbClr val="FF781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72437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lumns-2">
  <p:cSld name="Three columns-2">
    <p:bg>
      <p:bgPr>
        <a:solidFill>
          <a:srgbClr val="FFFFFF"/>
        </a:solidFill>
        <a:effectLst/>
      </p:bgPr>
    </p:bg>
    <p:spTree>
      <p:nvGrpSpPr>
        <p:cNvPr id="1" name="Shape 251"/>
        <p:cNvGrpSpPr/>
        <p:nvPr/>
      </p:nvGrpSpPr>
      <p:grpSpPr>
        <a:xfrm>
          <a:off x="0" y="0"/>
          <a:ext cx="0" cy="0"/>
          <a:chOff x="0" y="0"/>
          <a:chExt cx="0" cy="0"/>
        </a:xfrm>
      </p:grpSpPr>
      <p:sp>
        <p:nvSpPr>
          <p:cNvPr id="252" name="Google Shape;252;p14"/>
          <p:cNvSpPr txBox="1">
            <a:spLocks noGrp="1"/>
          </p:cNvSpPr>
          <p:nvPr>
            <p:ph type="title"/>
          </p:nvPr>
        </p:nvSpPr>
        <p:spPr>
          <a:xfrm>
            <a:off x="623887" y="575092"/>
            <a:ext cx="10943146" cy="13295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151546"/>
              </a:buClr>
              <a:buSzPts val="4800"/>
              <a:buFont typeface="Lato"/>
              <a:buNone/>
              <a:defRPr sz="4400">
                <a:solidFill>
                  <a:srgbClr val="1515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14"/>
          <p:cNvSpPr txBox="1">
            <a:spLocks noGrp="1"/>
          </p:cNvSpPr>
          <p:nvPr>
            <p:ph type="body" idx="1"/>
          </p:nvPr>
        </p:nvSpPr>
        <p:spPr>
          <a:xfrm>
            <a:off x="623887" y="4390335"/>
            <a:ext cx="3162451" cy="41574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cxnSp>
        <p:nvCxnSpPr>
          <p:cNvPr id="254" name="Google Shape;254;p14"/>
          <p:cNvCxnSpPr/>
          <p:nvPr/>
        </p:nvCxnSpPr>
        <p:spPr>
          <a:xfrm>
            <a:off x="11574780" y="6273799"/>
            <a:ext cx="0" cy="584201"/>
          </a:xfrm>
          <a:prstGeom prst="straightConnector1">
            <a:avLst/>
          </a:prstGeom>
          <a:noFill/>
          <a:ln w="9525" cap="flat" cmpd="sng">
            <a:solidFill>
              <a:srgbClr val="FF7814"/>
            </a:solidFill>
            <a:prstDash val="solid"/>
            <a:miter lim="800000"/>
            <a:headEnd type="none" w="sm" len="sm"/>
            <a:tailEnd type="none" w="sm" len="sm"/>
          </a:ln>
        </p:spPr>
      </p:cxnSp>
      <p:sp>
        <p:nvSpPr>
          <p:cNvPr id="255" name="Google Shape;255;p14"/>
          <p:cNvSpPr txBox="1">
            <a:spLocks noGrp="1"/>
          </p:cNvSpPr>
          <p:nvPr>
            <p:ph type="body" idx="2"/>
          </p:nvPr>
        </p:nvSpPr>
        <p:spPr>
          <a:xfrm>
            <a:off x="4514774" y="4390335"/>
            <a:ext cx="3162451" cy="41574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56" name="Google Shape;256;p14"/>
          <p:cNvSpPr txBox="1">
            <a:spLocks noGrp="1"/>
          </p:cNvSpPr>
          <p:nvPr>
            <p:ph type="body" idx="3"/>
          </p:nvPr>
        </p:nvSpPr>
        <p:spPr>
          <a:xfrm>
            <a:off x="8405661" y="4390335"/>
            <a:ext cx="3162451" cy="41574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57" name="Google Shape;257;p14"/>
          <p:cNvSpPr txBox="1">
            <a:spLocks noGrp="1"/>
          </p:cNvSpPr>
          <p:nvPr>
            <p:ph type="body" idx="4"/>
          </p:nvPr>
        </p:nvSpPr>
        <p:spPr>
          <a:xfrm>
            <a:off x="623887" y="4919724"/>
            <a:ext cx="3162451" cy="110959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58" name="Google Shape;258;p14"/>
          <p:cNvSpPr txBox="1">
            <a:spLocks noGrp="1"/>
          </p:cNvSpPr>
          <p:nvPr>
            <p:ph type="body" idx="5"/>
          </p:nvPr>
        </p:nvSpPr>
        <p:spPr>
          <a:xfrm>
            <a:off x="4514774" y="4919724"/>
            <a:ext cx="3162451" cy="110959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59" name="Google Shape;259;p14"/>
          <p:cNvSpPr txBox="1">
            <a:spLocks noGrp="1"/>
          </p:cNvSpPr>
          <p:nvPr>
            <p:ph type="body" idx="6"/>
          </p:nvPr>
        </p:nvSpPr>
        <p:spPr>
          <a:xfrm>
            <a:off x="8405661" y="4919724"/>
            <a:ext cx="3162451" cy="110959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60" name="Google Shape;260;p14"/>
          <p:cNvSpPr>
            <a:spLocks noGrp="1"/>
          </p:cNvSpPr>
          <p:nvPr>
            <p:ph type="media" idx="7"/>
          </p:nvPr>
        </p:nvSpPr>
        <p:spPr>
          <a:xfrm>
            <a:off x="623888" y="2077454"/>
            <a:ext cx="3162300" cy="2153744"/>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FF7814"/>
              </a:buClr>
              <a:buSzPts val="2800"/>
              <a:buFont typeface="Lato"/>
              <a:buNone/>
              <a:defRPr sz="2800" b="0" i="0" u="none" strike="noStrike" cap="none">
                <a:solidFill>
                  <a:srgbClr val="151546"/>
                </a:solidFill>
                <a:latin typeface="Lato"/>
                <a:ea typeface="Lato"/>
                <a:cs typeface="Lato"/>
                <a:sym typeface="Lato"/>
              </a:defRPr>
            </a:lvl1pPr>
            <a:lvl2pPr marR="0" lvl="1" algn="l" rtl="0">
              <a:lnSpc>
                <a:spcPct val="90000"/>
              </a:lnSpc>
              <a:spcBef>
                <a:spcPts val="500"/>
              </a:spcBef>
              <a:spcAft>
                <a:spcPts val="0"/>
              </a:spcAft>
              <a:buClr>
                <a:srgbClr val="FF7814"/>
              </a:buClr>
              <a:buSzPts val="2400"/>
              <a:buFont typeface="Lato"/>
              <a:buChar char="●"/>
              <a:defRPr sz="2400" b="0" i="0" u="none" strike="noStrike" cap="none">
                <a:solidFill>
                  <a:srgbClr val="FFFFFF"/>
                </a:solidFill>
                <a:latin typeface="Lato"/>
                <a:ea typeface="Lato"/>
                <a:cs typeface="Lato"/>
                <a:sym typeface="Lato"/>
              </a:defRPr>
            </a:lvl2pPr>
            <a:lvl3pPr marR="0" lvl="2" algn="l" rtl="0">
              <a:lnSpc>
                <a:spcPct val="90000"/>
              </a:lnSpc>
              <a:spcBef>
                <a:spcPts val="500"/>
              </a:spcBef>
              <a:spcAft>
                <a:spcPts val="0"/>
              </a:spcAft>
              <a:buClr>
                <a:srgbClr val="FF7814"/>
              </a:buClr>
              <a:buSzPts val="2000"/>
              <a:buFont typeface="Lato"/>
              <a:buChar char="●"/>
              <a:defRPr sz="2000" b="0" i="0" u="none" strike="noStrike" cap="none">
                <a:solidFill>
                  <a:srgbClr val="FFFFFF"/>
                </a:solidFill>
                <a:latin typeface="Lato"/>
                <a:ea typeface="Lato"/>
                <a:cs typeface="Lato"/>
                <a:sym typeface="Lato"/>
              </a:defRPr>
            </a:lvl3pPr>
            <a:lvl4pPr marR="0" lvl="3"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4pPr>
            <a:lvl5pPr marR="0" lvl="4"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261" name="Google Shape;261;p14"/>
          <p:cNvSpPr>
            <a:spLocks noGrp="1"/>
          </p:cNvSpPr>
          <p:nvPr>
            <p:ph type="media" idx="8"/>
          </p:nvPr>
        </p:nvSpPr>
        <p:spPr>
          <a:xfrm>
            <a:off x="4514925" y="2077454"/>
            <a:ext cx="3162300" cy="2153744"/>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FF7814"/>
              </a:buClr>
              <a:buSzPts val="2800"/>
              <a:buFont typeface="Lato"/>
              <a:buNone/>
              <a:defRPr sz="2800" b="0" i="0" u="none" strike="noStrike" cap="none">
                <a:solidFill>
                  <a:srgbClr val="151546"/>
                </a:solidFill>
                <a:latin typeface="Lato"/>
                <a:ea typeface="Lato"/>
                <a:cs typeface="Lato"/>
                <a:sym typeface="Lato"/>
              </a:defRPr>
            </a:lvl1pPr>
            <a:lvl2pPr marR="0" lvl="1" algn="l" rtl="0">
              <a:lnSpc>
                <a:spcPct val="90000"/>
              </a:lnSpc>
              <a:spcBef>
                <a:spcPts val="500"/>
              </a:spcBef>
              <a:spcAft>
                <a:spcPts val="0"/>
              </a:spcAft>
              <a:buClr>
                <a:srgbClr val="FF7814"/>
              </a:buClr>
              <a:buSzPts val="2400"/>
              <a:buFont typeface="Lato"/>
              <a:buChar char="●"/>
              <a:defRPr sz="2400" b="0" i="0" u="none" strike="noStrike" cap="none">
                <a:solidFill>
                  <a:srgbClr val="FFFFFF"/>
                </a:solidFill>
                <a:latin typeface="Lato"/>
                <a:ea typeface="Lato"/>
                <a:cs typeface="Lato"/>
                <a:sym typeface="Lato"/>
              </a:defRPr>
            </a:lvl2pPr>
            <a:lvl3pPr marR="0" lvl="2" algn="l" rtl="0">
              <a:lnSpc>
                <a:spcPct val="90000"/>
              </a:lnSpc>
              <a:spcBef>
                <a:spcPts val="500"/>
              </a:spcBef>
              <a:spcAft>
                <a:spcPts val="0"/>
              </a:spcAft>
              <a:buClr>
                <a:srgbClr val="FF7814"/>
              </a:buClr>
              <a:buSzPts val="2000"/>
              <a:buFont typeface="Lato"/>
              <a:buChar char="●"/>
              <a:defRPr sz="2000" b="0" i="0" u="none" strike="noStrike" cap="none">
                <a:solidFill>
                  <a:srgbClr val="FFFFFF"/>
                </a:solidFill>
                <a:latin typeface="Lato"/>
                <a:ea typeface="Lato"/>
                <a:cs typeface="Lato"/>
                <a:sym typeface="Lato"/>
              </a:defRPr>
            </a:lvl3pPr>
            <a:lvl4pPr marR="0" lvl="3"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4pPr>
            <a:lvl5pPr marR="0" lvl="4"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262" name="Google Shape;262;p14"/>
          <p:cNvSpPr>
            <a:spLocks noGrp="1"/>
          </p:cNvSpPr>
          <p:nvPr>
            <p:ph type="media" idx="9"/>
          </p:nvPr>
        </p:nvSpPr>
        <p:spPr>
          <a:xfrm>
            <a:off x="8404733" y="2077454"/>
            <a:ext cx="3162300" cy="2153744"/>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FF7814"/>
              </a:buClr>
              <a:buSzPts val="2800"/>
              <a:buFont typeface="Lato"/>
              <a:buNone/>
              <a:defRPr sz="2800" b="0" i="0" u="none" strike="noStrike" cap="none">
                <a:solidFill>
                  <a:srgbClr val="151546"/>
                </a:solidFill>
                <a:latin typeface="Lato"/>
                <a:ea typeface="Lato"/>
                <a:cs typeface="Lato"/>
                <a:sym typeface="Lato"/>
              </a:defRPr>
            </a:lvl1pPr>
            <a:lvl2pPr marR="0" lvl="1" algn="l" rtl="0">
              <a:lnSpc>
                <a:spcPct val="90000"/>
              </a:lnSpc>
              <a:spcBef>
                <a:spcPts val="500"/>
              </a:spcBef>
              <a:spcAft>
                <a:spcPts val="0"/>
              </a:spcAft>
              <a:buClr>
                <a:srgbClr val="FF7814"/>
              </a:buClr>
              <a:buSzPts val="2400"/>
              <a:buFont typeface="Lato"/>
              <a:buChar char="●"/>
              <a:defRPr sz="2400" b="0" i="0" u="none" strike="noStrike" cap="none">
                <a:solidFill>
                  <a:srgbClr val="FFFFFF"/>
                </a:solidFill>
                <a:latin typeface="Lato"/>
                <a:ea typeface="Lato"/>
                <a:cs typeface="Lato"/>
                <a:sym typeface="Lato"/>
              </a:defRPr>
            </a:lvl2pPr>
            <a:lvl3pPr marR="0" lvl="2" algn="l" rtl="0">
              <a:lnSpc>
                <a:spcPct val="90000"/>
              </a:lnSpc>
              <a:spcBef>
                <a:spcPts val="500"/>
              </a:spcBef>
              <a:spcAft>
                <a:spcPts val="0"/>
              </a:spcAft>
              <a:buClr>
                <a:srgbClr val="FF7814"/>
              </a:buClr>
              <a:buSzPts val="2000"/>
              <a:buFont typeface="Lato"/>
              <a:buChar char="●"/>
              <a:defRPr sz="2000" b="0" i="0" u="none" strike="noStrike" cap="none">
                <a:solidFill>
                  <a:srgbClr val="FFFFFF"/>
                </a:solidFill>
                <a:latin typeface="Lato"/>
                <a:ea typeface="Lato"/>
                <a:cs typeface="Lato"/>
                <a:sym typeface="Lato"/>
              </a:defRPr>
            </a:lvl3pPr>
            <a:lvl4pPr marR="0" lvl="3"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4pPr>
            <a:lvl5pPr marR="0" lvl="4"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grpSp>
        <p:nvGrpSpPr>
          <p:cNvPr id="263" name="Google Shape;263;p14"/>
          <p:cNvGrpSpPr/>
          <p:nvPr/>
        </p:nvGrpSpPr>
        <p:grpSpPr>
          <a:xfrm>
            <a:off x="623888" y="6273800"/>
            <a:ext cx="1168400" cy="303213"/>
            <a:chOff x="393" y="3952"/>
            <a:chExt cx="736" cy="191"/>
          </a:xfrm>
        </p:grpSpPr>
        <p:sp>
          <p:nvSpPr>
            <p:cNvPr id="264" name="Google Shape;264;p14"/>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65" name="Google Shape;265;p14"/>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66" name="Google Shape;266;p14"/>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67" name="Google Shape;267;p14"/>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68" name="Google Shape;268;p14"/>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69" name="Google Shape;269;p14"/>
            <p:cNvSpPr/>
            <p:nvPr/>
          </p:nvSpPr>
          <p:spPr>
            <a:xfrm>
              <a:off x="931" y="4002"/>
              <a:ext cx="18" cy="94"/>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70" name="Google Shape;270;p14"/>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71" name="Google Shape;271;p14"/>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72" name="Google Shape;272;p14"/>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
        <p:nvSpPr>
          <p:cNvPr id="273" name="Google Shape;273;p14"/>
          <p:cNvSpPr txBox="1">
            <a:spLocks noGrp="1"/>
          </p:cNvSpPr>
          <p:nvPr>
            <p:ph type="ftr" idx="11"/>
          </p:nvPr>
        </p:nvSpPr>
        <p:spPr>
          <a:xfrm>
            <a:off x="6477000" y="6273799"/>
            <a:ext cx="5006342" cy="365125"/>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sz="800">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endParaRPr/>
          </a:p>
        </p:txBody>
      </p:sp>
      <p:sp>
        <p:nvSpPr>
          <p:cNvPr id="274" name="Google Shape;274;p14"/>
          <p:cNvSpPr txBox="1">
            <a:spLocks noGrp="1"/>
          </p:cNvSpPr>
          <p:nvPr>
            <p:ph type="sldNum" idx="12"/>
          </p:nvPr>
        </p:nvSpPr>
        <p:spPr>
          <a:xfrm>
            <a:off x="11590019" y="6273799"/>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rgbClr val="FF7814"/>
                </a:solidFill>
                <a:latin typeface="Lato"/>
                <a:ea typeface="Lato"/>
                <a:cs typeface="Lato"/>
                <a:sym typeface="Lato"/>
              </a:defRPr>
            </a:lvl1pPr>
            <a:lvl2pPr marL="0" lvl="1" indent="0" algn="ctr">
              <a:spcBef>
                <a:spcPts val="0"/>
              </a:spcBef>
              <a:buNone/>
              <a:defRPr sz="800" b="0" i="0">
                <a:solidFill>
                  <a:srgbClr val="FF7814"/>
                </a:solidFill>
                <a:latin typeface="Lato"/>
                <a:ea typeface="Lato"/>
                <a:cs typeface="Lato"/>
                <a:sym typeface="Lato"/>
              </a:defRPr>
            </a:lvl2pPr>
            <a:lvl3pPr marL="0" lvl="2" indent="0" algn="ctr">
              <a:spcBef>
                <a:spcPts val="0"/>
              </a:spcBef>
              <a:buNone/>
              <a:defRPr sz="800" b="0" i="0">
                <a:solidFill>
                  <a:srgbClr val="FF7814"/>
                </a:solidFill>
                <a:latin typeface="Lato"/>
                <a:ea typeface="Lato"/>
                <a:cs typeface="Lato"/>
                <a:sym typeface="Lato"/>
              </a:defRPr>
            </a:lvl3pPr>
            <a:lvl4pPr marL="0" lvl="3" indent="0" algn="ctr">
              <a:spcBef>
                <a:spcPts val="0"/>
              </a:spcBef>
              <a:buNone/>
              <a:defRPr sz="800" b="0" i="0">
                <a:solidFill>
                  <a:srgbClr val="FF7814"/>
                </a:solidFill>
                <a:latin typeface="Lato"/>
                <a:ea typeface="Lato"/>
                <a:cs typeface="Lato"/>
                <a:sym typeface="Lato"/>
              </a:defRPr>
            </a:lvl4pPr>
            <a:lvl5pPr marL="0" lvl="4" indent="0" algn="ctr">
              <a:spcBef>
                <a:spcPts val="0"/>
              </a:spcBef>
              <a:buNone/>
              <a:defRPr sz="800" b="0" i="0">
                <a:solidFill>
                  <a:srgbClr val="FF7814"/>
                </a:solidFill>
                <a:latin typeface="Lato"/>
                <a:ea typeface="Lato"/>
                <a:cs typeface="Lato"/>
                <a:sym typeface="Lato"/>
              </a:defRPr>
            </a:lvl5pPr>
            <a:lvl6pPr marL="0" lvl="5" indent="0" algn="ctr">
              <a:spcBef>
                <a:spcPts val="0"/>
              </a:spcBef>
              <a:buNone/>
              <a:defRPr sz="800" b="0" i="0">
                <a:solidFill>
                  <a:srgbClr val="FF7814"/>
                </a:solidFill>
                <a:latin typeface="Lato"/>
                <a:ea typeface="Lato"/>
                <a:cs typeface="Lato"/>
                <a:sym typeface="Lato"/>
              </a:defRPr>
            </a:lvl6pPr>
            <a:lvl7pPr marL="0" lvl="6" indent="0" algn="ctr">
              <a:spcBef>
                <a:spcPts val="0"/>
              </a:spcBef>
              <a:buNone/>
              <a:defRPr sz="800" b="0" i="0">
                <a:solidFill>
                  <a:srgbClr val="FF7814"/>
                </a:solidFill>
                <a:latin typeface="Lato"/>
                <a:ea typeface="Lato"/>
                <a:cs typeface="Lato"/>
                <a:sym typeface="Lato"/>
              </a:defRPr>
            </a:lvl7pPr>
            <a:lvl8pPr marL="0" lvl="7" indent="0" algn="ctr">
              <a:spcBef>
                <a:spcPts val="0"/>
              </a:spcBef>
              <a:buNone/>
              <a:defRPr sz="800" b="0" i="0">
                <a:solidFill>
                  <a:srgbClr val="FF7814"/>
                </a:solidFill>
                <a:latin typeface="Lato"/>
                <a:ea typeface="Lato"/>
                <a:cs typeface="Lato"/>
                <a:sym typeface="Lato"/>
              </a:defRPr>
            </a:lvl8pPr>
            <a:lvl9pPr marL="0" lvl="8" indent="0" algn="ctr">
              <a:spcBef>
                <a:spcPts val="0"/>
              </a:spcBef>
              <a:buNone/>
              <a:defRPr sz="800" b="0" i="0">
                <a:solidFill>
                  <a:srgbClr val="FF781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0420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rgbClr val="FFFFFF"/>
        </a:solidFill>
        <a:effectLst/>
      </p:bgPr>
    </p:bg>
    <p:spTree>
      <p:nvGrpSpPr>
        <p:cNvPr id="1" name="Shape 275"/>
        <p:cNvGrpSpPr/>
        <p:nvPr/>
      </p:nvGrpSpPr>
      <p:grpSpPr>
        <a:xfrm>
          <a:off x="0" y="0"/>
          <a:ext cx="0" cy="0"/>
          <a:chOff x="0" y="0"/>
          <a:chExt cx="0" cy="0"/>
        </a:xfrm>
      </p:grpSpPr>
      <p:sp>
        <p:nvSpPr>
          <p:cNvPr id="276" name="Google Shape;276;p15"/>
          <p:cNvSpPr txBox="1">
            <a:spLocks noGrp="1"/>
          </p:cNvSpPr>
          <p:nvPr>
            <p:ph type="title"/>
          </p:nvPr>
        </p:nvSpPr>
        <p:spPr>
          <a:xfrm>
            <a:off x="623887" y="575092"/>
            <a:ext cx="10950893" cy="13295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151546"/>
              </a:buClr>
              <a:buSzPts val="4800"/>
              <a:buFont typeface="Lato"/>
              <a:buNone/>
              <a:defRPr sz="4400">
                <a:solidFill>
                  <a:srgbClr val="1515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15"/>
          <p:cNvSpPr txBox="1">
            <a:spLocks noGrp="1"/>
          </p:cNvSpPr>
          <p:nvPr>
            <p:ph type="body" idx="1"/>
          </p:nvPr>
        </p:nvSpPr>
        <p:spPr>
          <a:xfrm>
            <a:off x="623887" y="2077454"/>
            <a:ext cx="5275468" cy="41574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cxnSp>
        <p:nvCxnSpPr>
          <p:cNvPr id="278" name="Google Shape;278;p15"/>
          <p:cNvCxnSpPr/>
          <p:nvPr/>
        </p:nvCxnSpPr>
        <p:spPr>
          <a:xfrm>
            <a:off x="11574780" y="6273799"/>
            <a:ext cx="0" cy="584201"/>
          </a:xfrm>
          <a:prstGeom prst="straightConnector1">
            <a:avLst/>
          </a:prstGeom>
          <a:noFill/>
          <a:ln w="9525" cap="flat" cmpd="sng">
            <a:solidFill>
              <a:srgbClr val="FF7814"/>
            </a:solidFill>
            <a:prstDash val="solid"/>
            <a:miter lim="800000"/>
            <a:headEnd type="none" w="sm" len="sm"/>
            <a:tailEnd type="none" w="sm" len="sm"/>
          </a:ln>
        </p:spPr>
      </p:cxnSp>
      <p:sp>
        <p:nvSpPr>
          <p:cNvPr id="279" name="Google Shape;279;p15"/>
          <p:cNvSpPr txBox="1">
            <a:spLocks noGrp="1"/>
          </p:cNvSpPr>
          <p:nvPr>
            <p:ph type="body" idx="2"/>
          </p:nvPr>
        </p:nvSpPr>
        <p:spPr>
          <a:xfrm>
            <a:off x="623887" y="2606843"/>
            <a:ext cx="5275468" cy="323906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280" name="Google Shape;280;p15"/>
          <p:cNvGrpSpPr/>
          <p:nvPr/>
        </p:nvGrpSpPr>
        <p:grpSpPr>
          <a:xfrm>
            <a:off x="623888" y="6273800"/>
            <a:ext cx="1168400" cy="303213"/>
            <a:chOff x="393" y="3952"/>
            <a:chExt cx="736" cy="191"/>
          </a:xfrm>
        </p:grpSpPr>
        <p:sp>
          <p:nvSpPr>
            <p:cNvPr id="281" name="Google Shape;281;p15"/>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82" name="Google Shape;282;p15"/>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83" name="Google Shape;283;p15"/>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84" name="Google Shape;284;p15"/>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85" name="Google Shape;285;p15"/>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86" name="Google Shape;286;p15"/>
            <p:cNvSpPr/>
            <p:nvPr/>
          </p:nvSpPr>
          <p:spPr>
            <a:xfrm>
              <a:off x="931" y="4002"/>
              <a:ext cx="18" cy="94"/>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87" name="Google Shape;287;p15"/>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88" name="Google Shape;288;p15"/>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289" name="Google Shape;289;p15"/>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
        <p:nvSpPr>
          <p:cNvPr id="290" name="Google Shape;290;p15"/>
          <p:cNvSpPr txBox="1">
            <a:spLocks noGrp="1"/>
          </p:cNvSpPr>
          <p:nvPr>
            <p:ph type="body" idx="3"/>
          </p:nvPr>
        </p:nvSpPr>
        <p:spPr>
          <a:xfrm>
            <a:off x="6292645" y="2077454"/>
            <a:ext cx="5275468" cy="41574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91" name="Google Shape;291;p15"/>
          <p:cNvSpPr txBox="1">
            <a:spLocks noGrp="1"/>
          </p:cNvSpPr>
          <p:nvPr>
            <p:ph type="body" idx="4"/>
          </p:nvPr>
        </p:nvSpPr>
        <p:spPr>
          <a:xfrm>
            <a:off x="6292645" y="2606843"/>
            <a:ext cx="5275468" cy="323906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cxnSp>
        <p:nvCxnSpPr>
          <p:cNvPr id="292" name="Google Shape;292;p15"/>
          <p:cNvCxnSpPr/>
          <p:nvPr/>
        </p:nvCxnSpPr>
        <p:spPr>
          <a:xfrm>
            <a:off x="6096000" y="2343150"/>
            <a:ext cx="0" cy="3502758"/>
          </a:xfrm>
          <a:prstGeom prst="straightConnector1">
            <a:avLst/>
          </a:prstGeom>
          <a:noFill/>
          <a:ln w="9525" cap="flat" cmpd="sng">
            <a:solidFill>
              <a:srgbClr val="FF7814"/>
            </a:solidFill>
            <a:prstDash val="solid"/>
            <a:miter lim="800000"/>
            <a:headEnd type="none" w="sm" len="sm"/>
            <a:tailEnd type="none" w="sm" len="sm"/>
          </a:ln>
        </p:spPr>
      </p:cxnSp>
      <p:sp>
        <p:nvSpPr>
          <p:cNvPr id="293" name="Google Shape;293;p15"/>
          <p:cNvSpPr txBox="1">
            <a:spLocks noGrp="1"/>
          </p:cNvSpPr>
          <p:nvPr>
            <p:ph type="ftr" idx="11"/>
          </p:nvPr>
        </p:nvSpPr>
        <p:spPr>
          <a:xfrm>
            <a:off x="6477000" y="6273799"/>
            <a:ext cx="5006342" cy="365125"/>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sz="800">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endParaRPr/>
          </a:p>
        </p:txBody>
      </p:sp>
      <p:sp>
        <p:nvSpPr>
          <p:cNvPr id="294" name="Google Shape;294;p15"/>
          <p:cNvSpPr txBox="1">
            <a:spLocks noGrp="1"/>
          </p:cNvSpPr>
          <p:nvPr>
            <p:ph type="sldNum" idx="12"/>
          </p:nvPr>
        </p:nvSpPr>
        <p:spPr>
          <a:xfrm>
            <a:off x="11590019" y="6273799"/>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rgbClr val="FF7814"/>
                </a:solidFill>
                <a:latin typeface="Lato"/>
                <a:ea typeface="Lato"/>
                <a:cs typeface="Lato"/>
                <a:sym typeface="Lato"/>
              </a:defRPr>
            </a:lvl1pPr>
            <a:lvl2pPr marL="0" lvl="1" indent="0" algn="ctr">
              <a:spcBef>
                <a:spcPts val="0"/>
              </a:spcBef>
              <a:buNone/>
              <a:defRPr sz="800" b="0" i="0">
                <a:solidFill>
                  <a:srgbClr val="FF7814"/>
                </a:solidFill>
                <a:latin typeface="Lato"/>
                <a:ea typeface="Lato"/>
                <a:cs typeface="Lato"/>
                <a:sym typeface="Lato"/>
              </a:defRPr>
            </a:lvl2pPr>
            <a:lvl3pPr marL="0" lvl="2" indent="0" algn="ctr">
              <a:spcBef>
                <a:spcPts val="0"/>
              </a:spcBef>
              <a:buNone/>
              <a:defRPr sz="800" b="0" i="0">
                <a:solidFill>
                  <a:srgbClr val="FF7814"/>
                </a:solidFill>
                <a:latin typeface="Lato"/>
                <a:ea typeface="Lato"/>
                <a:cs typeface="Lato"/>
                <a:sym typeface="Lato"/>
              </a:defRPr>
            </a:lvl3pPr>
            <a:lvl4pPr marL="0" lvl="3" indent="0" algn="ctr">
              <a:spcBef>
                <a:spcPts val="0"/>
              </a:spcBef>
              <a:buNone/>
              <a:defRPr sz="800" b="0" i="0">
                <a:solidFill>
                  <a:srgbClr val="FF7814"/>
                </a:solidFill>
                <a:latin typeface="Lato"/>
                <a:ea typeface="Lato"/>
                <a:cs typeface="Lato"/>
                <a:sym typeface="Lato"/>
              </a:defRPr>
            </a:lvl4pPr>
            <a:lvl5pPr marL="0" lvl="4" indent="0" algn="ctr">
              <a:spcBef>
                <a:spcPts val="0"/>
              </a:spcBef>
              <a:buNone/>
              <a:defRPr sz="800" b="0" i="0">
                <a:solidFill>
                  <a:srgbClr val="FF7814"/>
                </a:solidFill>
                <a:latin typeface="Lato"/>
                <a:ea typeface="Lato"/>
                <a:cs typeface="Lato"/>
                <a:sym typeface="Lato"/>
              </a:defRPr>
            </a:lvl5pPr>
            <a:lvl6pPr marL="0" lvl="5" indent="0" algn="ctr">
              <a:spcBef>
                <a:spcPts val="0"/>
              </a:spcBef>
              <a:buNone/>
              <a:defRPr sz="800" b="0" i="0">
                <a:solidFill>
                  <a:srgbClr val="FF7814"/>
                </a:solidFill>
                <a:latin typeface="Lato"/>
                <a:ea typeface="Lato"/>
                <a:cs typeface="Lato"/>
                <a:sym typeface="Lato"/>
              </a:defRPr>
            </a:lvl6pPr>
            <a:lvl7pPr marL="0" lvl="6" indent="0" algn="ctr">
              <a:spcBef>
                <a:spcPts val="0"/>
              </a:spcBef>
              <a:buNone/>
              <a:defRPr sz="800" b="0" i="0">
                <a:solidFill>
                  <a:srgbClr val="FF7814"/>
                </a:solidFill>
                <a:latin typeface="Lato"/>
                <a:ea typeface="Lato"/>
                <a:cs typeface="Lato"/>
                <a:sym typeface="Lato"/>
              </a:defRPr>
            </a:lvl7pPr>
            <a:lvl8pPr marL="0" lvl="7" indent="0" algn="ctr">
              <a:spcBef>
                <a:spcPts val="0"/>
              </a:spcBef>
              <a:buNone/>
              <a:defRPr sz="800" b="0" i="0">
                <a:solidFill>
                  <a:srgbClr val="FF7814"/>
                </a:solidFill>
                <a:latin typeface="Lato"/>
                <a:ea typeface="Lato"/>
                <a:cs typeface="Lato"/>
                <a:sym typeface="Lato"/>
              </a:defRPr>
            </a:lvl8pPr>
            <a:lvl9pPr marL="0" lvl="8" indent="0" algn="ctr">
              <a:spcBef>
                <a:spcPts val="0"/>
              </a:spcBef>
              <a:buNone/>
              <a:defRPr sz="800" b="0" i="0">
                <a:solidFill>
                  <a:srgbClr val="FF781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13946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Middle text + Image">
  <p:cSld name="Title + Middle text + Image">
    <p:bg>
      <p:bgPr>
        <a:solidFill>
          <a:srgbClr val="FFFFFF"/>
        </a:solidFill>
        <a:effectLst/>
      </p:bgPr>
    </p:bg>
    <p:spTree>
      <p:nvGrpSpPr>
        <p:cNvPr id="1" name="Shape 311"/>
        <p:cNvGrpSpPr/>
        <p:nvPr/>
      </p:nvGrpSpPr>
      <p:grpSpPr>
        <a:xfrm>
          <a:off x="0" y="0"/>
          <a:ext cx="0" cy="0"/>
          <a:chOff x="0" y="0"/>
          <a:chExt cx="0" cy="0"/>
        </a:xfrm>
      </p:grpSpPr>
      <p:sp>
        <p:nvSpPr>
          <p:cNvPr id="312" name="Google Shape;312;p17"/>
          <p:cNvSpPr txBox="1">
            <a:spLocks noGrp="1"/>
          </p:cNvSpPr>
          <p:nvPr>
            <p:ph type="title"/>
          </p:nvPr>
        </p:nvSpPr>
        <p:spPr>
          <a:xfrm>
            <a:off x="623887" y="575092"/>
            <a:ext cx="10944226" cy="6647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151546"/>
              </a:buClr>
              <a:buSzPts val="4800"/>
              <a:buFont typeface="Lato"/>
              <a:buNone/>
              <a:defRPr sz="4800">
                <a:solidFill>
                  <a:srgbClr val="1515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13" name="Google Shape;313;p17"/>
          <p:cNvCxnSpPr/>
          <p:nvPr/>
        </p:nvCxnSpPr>
        <p:spPr>
          <a:xfrm>
            <a:off x="11574780" y="6273799"/>
            <a:ext cx="0" cy="584201"/>
          </a:xfrm>
          <a:prstGeom prst="straightConnector1">
            <a:avLst/>
          </a:prstGeom>
          <a:noFill/>
          <a:ln w="9525" cap="flat" cmpd="sng">
            <a:solidFill>
              <a:srgbClr val="FF7814"/>
            </a:solidFill>
            <a:prstDash val="solid"/>
            <a:miter lim="800000"/>
            <a:headEnd type="none" w="sm" len="sm"/>
            <a:tailEnd type="none" w="sm" len="sm"/>
          </a:ln>
        </p:spPr>
      </p:cxnSp>
      <p:sp>
        <p:nvSpPr>
          <p:cNvPr id="314" name="Google Shape;314;p17"/>
          <p:cNvSpPr txBox="1">
            <a:spLocks noGrp="1"/>
          </p:cNvSpPr>
          <p:nvPr>
            <p:ph type="body" idx="1"/>
          </p:nvPr>
        </p:nvSpPr>
        <p:spPr>
          <a:xfrm>
            <a:off x="623887" y="3015478"/>
            <a:ext cx="4967288" cy="415746"/>
          </a:xfrm>
          <a:prstGeom prst="rect">
            <a:avLst/>
          </a:prstGeom>
          <a:noFill/>
          <a:ln>
            <a:noFill/>
          </a:ln>
        </p:spPr>
        <p:txBody>
          <a:bodyPr spcFirstLastPara="1" wrap="square" lIns="0" tIns="0" rIns="0" bIns="0" anchor="b" anchorCtr="0">
            <a:noAutofit/>
          </a:bodyPr>
          <a:lstStyle>
            <a:lvl1pPr marL="0" lvl="0" indent="0" algn="l">
              <a:lnSpc>
                <a:spcPct val="90000"/>
              </a:lnSpc>
              <a:spcBef>
                <a:spcPts val="1000"/>
              </a:spcBef>
              <a:spcAft>
                <a:spcPts val="0"/>
              </a:spcAft>
              <a:buSzPts val="2400"/>
              <a:buFont typeface="Lato"/>
              <a:buNone/>
              <a:defRPr sz="2400" b="0">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15" name="Google Shape;315;p17"/>
          <p:cNvSpPr txBox="1">
            <a:spLocks noGrp="1"/>
          </p:cNvSpPr>
          <p:nvPr>
            <p:ph type="body" idx="2"/>
          </p:nvPr>
        </p:nvSpPr>
        <p:spPr>
          <a:xfrm>
            <a:off x="623887" y="3544867"/>
            <a:ext cx="4967288" cy="1109597"/>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316" name="Google Shape;316;p17"/>
          <p:cNvGrpSpPr/>
          <p:nvPr/>
        </p:nvGrpSpPr>
        <p:grpSpPr>
          <a:xfrm>
            <a:off x="623888" y="6273800"/>
            <a:ext cx="1168400" cy="303213"/>
            <a:chOff x="393" y="3952"/>
            <a:chExt cx="736" cy="191"/>
          </a:xfrm>
        </p:grpSpPr>
        <p:sp>
          <p:nvSpPr>
            <p:cNvPr id="317" name="Google Shape;317;p17"/>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18" name="Google Shape;318;p17"/>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19" name="Google Shape;319;p17"/>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20" name="Google Shape;320;p17"/>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21" name="Google Shape;321;p17"/>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22" name="Google Shape;322;p17"/>
            <p:cNvSpPr/>
            <p:nvPr/>
          </p:nvSpPr>
          <p:spPr>
            <a:xfrm>
              <a:off x="931" y="4002"/>
              <a:ext cx="18" cy="94"/>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23" name="Google Shape;323;p17"/>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24" name="Google Shape;324;p17"/>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25" name="Google Shape;325;p17"/>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
        <p:nvSpPr>
          <p:cNvPr id="326" name="Google Shape;326;p17"/>
          <p:cNvSpPr txBox="1">
            <a:spLocks noGrp="1"/>
          </p:cNvSpPr>
          <p:nvPr>
            <p:ph type="ftr" idx="11"/>
          </p:nvPr>
        </p:nvSpPr>
        <p:spPr>
          <a:xfrm>
            <a:off x="6477000" y="6273799"/>
            <a:ext cx="5006342" cy="365125"/>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sz="800">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endParaRPr/>
          </a:p>
        </p:txBody>
      </p:sp>
      <p:sp>
        <p:nvSpPr>
          <p:cNvPr id="327" name="Google Shape;327;p17"/>
          <p:cNvSpPr txBox="1">
            <a:spLocks noGrp="1"/>
          </p:cNvSpPr>
          <p:nvPr>
            <p:ph type="sldNum" idx="12"/>
          </p:nvPr>
        </p:nvSpPr>
        <p:spPr>
          <a:xfrm>
            <a:off x="11590019" y="6273799"/>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rgbClr val="FF7814"/>
                </a:solidFill>
                <a:latin typeface="Lato"/>
                <a:ea typeface="Lato"/>
                <a:cs typeface="Lato"/>
                <a:sym typeface="Lato"/>
              </a:defRPr>
            </a:lvl1pPr>
            <a:lvl2pPr marL="0" lvl="1" indent="0" algn="ctr">
              <a:spcBef>
                <a:spcPts val="0"/>
              </a:spcBef>
              <a:buNone/>
              <a:defRPr sz="800" b="0" i="0">
                <a:solidFill>
                  <a:srgbClr val="FF7814"/>
                </a:solidFill>
                <a:latin typeface="Lato"/>
                <a:ea typeface="Lato"/>
                <a:cs typeface="Lato"/>
                <a:sym typeface="Lato"/>
              </a:defRPr>
            </a:lvl2pPr>
            <a:lvl3pPr marL="0" lvl="2" indent="0" algn="ctr">
              <a:spcBef>
                <a:spcPts val="0"/>
              </a:spcBef>
              <a:buNone/>
              <a:defRPr sz="800" b="0" i="0">
                <a:solidFill>
                  <a:srgbClr val="FF7814"/>
                </a:solidFill>
                <a:latin typeface="Lato"/>
                <a:ea typeface="Lato"/>
                <a:cs typeface="Lato"/>
                <a:sym typeface="Lato"/>
              </a:defRPr>
            </a:lvl3pPr>
            <a:lvl4pPr marL="0" lvl="3" indent="0" algn="ctr">
              <a:spcBef>
                <a:spcPts val="0"/>
              </a:spcBef>
              <a:buNone/>
              <a:defRPr sz="800" b="0" i="0">
                <a:solidFill>
                  <a:srgbClr val="FF7814"/>
                </a:solidFill>
                <a:latin typeface="Lato"/>
                <a:ea typeface="Lato"/>
                <a:cs typeface="Lato"/>
                <a:sym typeface="Lato"/>
              </a:defRPr>
            </a:lvl4pPr>
            <a:lvl5pPr marL="0" lvl="4" indent="0" algn="ctr">
              <a:spcBef>
                <a:spcPts val="0"/>
              </a:spcBef>
              <a:buNone/>
              <a:defRPr sz="800" b="0" i="0">
                <a:solidFill>
                  <a:srgbClr val="FF7814"/>
                </a:solidFill>
                <a:latin typeface="Lato"/>
                <a:ea typeface="Lato"/>
                <a:cs typeface="Lato"/>
                <a:sym typeface="Lato"/>
              </a:defRPr>
            </a:lvl5pPr>
            <a:lvl6pPr marL="0" lvl="5" indent="0" algn="ctr">
              <a:spcBef>
                <a:spcPts val="0"/>
              </a:spcBef>
              <a:buNone/>
              <a:defRPr sz="800" b="0" i="0">
                <a:solidFill>
                  <a:srgbClr val="FF7814"/>
                </a:solidFill>
                <a:latin typeface="Lato"/>
                <a:ea typeface="Lato"/>
                <a:cs typeface="Lato"/>
                <a:sym typeface="Lato"/>
              </a:defRPr>
            </a:lvl6pPr>
            <a:lvl7pPr marL="0" lvl="6" indent="0" algn="ctr">
              <a:spcBef>
                <a:spcPts val="0"/>
              </a:spcBef>
              <a:buNone/>
              <a:defRPr sz="800" b="0" i="0">
                <a:solidFill>
                  <a:srgbClr val="FF7814"/>
                </a:solidFill>
                <a:latin typeface="Lato"/>
                <a:ea typeface="Lato"/>
                <a:cs typeface="Lato"/>
                <a:sym typeface="Lato"/>
              </a:defRPr>
            </a:lvl7pPr>
            <a:lvl8pPr marL="0" lvl="7" indent="0" algn="ctr">
              <a:spcBef>
                <a:spcPts val="0"/>
              </a:spcBef>
              <a:buNone/>
              <a:defRPr sz="800" b="0" i="0">
                <a:solidFill>
                  <a:srgbClr val="FF7814"/>
                </a:solidFill>
                <a:latin typeface="Lato"/>
                <a:ea typeface="Lato"/>
                <a:cs typeface="Lato"/>
                <a:sym typeface="Lato"/>
              </a:defRPr>
            </a:lvl8pPr>
            <a:lvl9pPr marL="0" lvl="8" indent="0" algn="ctr">
              <a:spcBef>
                <a:spcPts val="0"/>
              </a:spcBef>
              <a:buNone/>
              <a:defRPr sz="800" b="0" i="0">
                <a:solidFill>
                  <a:srgbClr val="FF781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19571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Section title - 4">
  <p:cSld name="1_Section title - 4">
    <p:bg>
      <p:bgPr>
        <a:solidFill>
          <a:schemeClr val="lt1"/>
        </a:solidFill>
        <a:effectLst/>
      </p:bgPr>
    </p:bg>
    <p:spTree>
      <p:nvGrpSpPr>
        <p:cNvPr id="1" name="Shape 328"/>
        <p:cNvGrpSpPr/>
        <p:nvPr/>
      </p:nvGrpSpPr>
      <p:grpSpPr>
        <a:xfrm>
          <a:off x="0" y="0"/>
          <a:ext cx="0" cy="0"/>
          <a:chOff x="0" y="0"/>
          <a:chExt cx="0" cy="0"/>
        </a:xfrm>
      </p:grpSpPr>
      <p:pic>
        <p:nvPicPr>
          <p:cNvPr id="329" name="Google Shape;329;p18"/>
          <p:cNvPicPr preferRelativeResize="0"/>
          <p:nvPr/>
        </p:nvPicPr>
        <p:blipFill rotWithShape="1">
          <a:blip r:embed="rId2">
            <a:alphaModFix/>
          </a:blip>
          <a:srcRect/>
          <a:stretch/>
        </p:blipFill>
        <p:spPr>
          <a:xfrm>
            <a:off x="-7558" y="2328"/>
            <a:ext cx="12199557" cy="6855671"/>
          </a:xfrm>
          <a:prstGeom prst="rect">
            <a:avLst/>
          </a:prstGeom>
          <a:noFill/>
          <a:ln>
            <a:noFill/>
          </a:ln>
        </p:spPr>
      </p:pic>
      <p:sp>
        <p:nvSpPr>
          <p:cNvPr id="330" name="Google Shape;330;p18"/>
          <p:cNvSpPr txBox="1">
            <a:spLocks noGrp="1"/>
          </p:cNvSpPr>
          <p:nvPr>
            <p:ph type="ctrTitle"/>
          </p:nvPr>
        </p:nvSpPr>
        <p:spPr>
          <a:xfrm>
            <a:off x="617220" y="3575050"/>
            <a:ext cx="10957560" cy="85725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rgbClr val="FFFFFF"/>
              </a:buClr>
              <a:buSzPts val="6000"/>
              <a:buFont typeface="Lato"/>
              <a:buNone/>
              <a:defRPr sz="6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31" name="Google Shape;331;p18"/>
          <p:cNvCxnSpPr/>
          <p:nvPr/>
        </p:nvCxnSpPr>
        <p:spPr>
          <a:xfrm>
            <a:off x="11574780" y="6273800"/>
            <a:ext cx="0" cy="584200"/>
          </a:xfrm>
          <a:prstGeom prst="straightConnector1">
            <a:avLst/>
          </a:prstGeom>
          <a:noFill/>
          <a:ln w="9525" cap="flat" cmpd="sng">
            <a:solidFill>
              <a:schemeClr val="accent4"/>
            </a:solidFill>
            <a:prstDash val="solid"/>
            <a:miter lim="800000"/>
            <a:headEnd type="none" w="sm" len="sm"/>
            <a:tailEnd type="none" w="sm" len="sm"/>
          </a:ln>
        </p:spPr>
      </p:cxnSp>
      <p:grpSp>
        <p:nvGrpSpPr>
          <p:cNvPr id="332" name="Google Shape;332;p18"/>
          <p:cNvGrpSpPr/>
          <p:nvPr/>
        </p:nvGrpSpPr>
        <p:grpSpPr>
          <a:xfrm>
            <a:off x="623888" y="6273800"/>
            <a:ext cx="1168400" cy="303213"/>
            <a:chOff x="393" y="3952"/>
            <a:chExt cx="736" cy="191"/>
          </a:xfrm>
        </p:grpSpPr>
        <p:sp>
          <p:nvSpPr>
            <p:cNvPr id="333" name="Google Shape;333;p18"/>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34" name="Google Shape;334;p18"/>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35" name="Google Shape;335;p18"/>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36" name="Google Shape;336;p18"/>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37" name="Google Shape;337;p18"/>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38" name="Google Shape;338;p18"/>
            <p:cNvSpPr/>
            <p:nvPr/>
          </p:nvSpPr>
          <p:spPr>
            <a:xfrm>
              <a:off x="931" y="4002"/>
              <a:ext cx="18" cy="94"/>
            </a:xfrm>
            <a:prstGeom prst="rect">
              <a:avLst/>
            </a:pr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39" name="Google Shape;339;p18"/>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40" name="Google Shape;340;p18"/>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41" name="Google Shape;341;p18"/>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
        <p:nvSpPr>
          <p:cNvPr id="342" name="Google Shape;342;p18"/>
          <p:cNvSpPr txBox="1">
            <a:spLocks noGrp="1"/>
          </p:cNvSpPr>
          <p:nvPr>
            <p:ph type="ftr" idx="11"/>
          </p:nvPr>
        </p:nvSpPr>
        <p:spPr>
          <a:xfrm>
            <a:off x="6477000" y="6273799"/>
            <a:ext cx="5006342" cy="365125"/>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sz="800">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endParaRPr/>
          </a:p>
        </p:txBody>
      </p:sp>
      <p:sp>
        <p:nvSpPr>
          <p:cNvPr id="343" name="Google Shape;343;p18"/>
          <p:cNvSpPr txBox="1">
            <a:spLocks noGrp="1"/>
          </p:cNvSpPr>
          <p:nvPr>
            <p:ph type="sldNum" idx="12"/>
          </p:nvPr>
        </p:nvSpPr>
        <p:spPr>
          <a:xfrm>
            <a:off x="11590019" y="6273799"/>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rgbClr val="FF7814"/>
                </a:solidFill>
                <a:latin typeface="Lato"/>
                <a:ea typeface="Lato"/>
                <a:cs typeface="Lato"/>
                <a:sym typeface="Lato"/>
              </a:defRPr>
            </a:lvl1pPr>
            <a:lvl2pPr marL="0" lvl="1" indent="0" algn="ctr">
              <a:spcBef>
                <a:spcPts val="0"/>
              </a:spcBef>
              <a:buNone/>
              <a:defRPr sz="800" b="0" i="0">
                <a:solidFill>
                  <a:srgbClr val="FF7814"/>
                </a:solidFill>
                <a:latin typeface="Lato"/>
                <a:ea typeface="Lato"/>
                <a:cs typeface="Lato"/>
                <a:sym typeface="Lato"/>
              </a:defRPr>
            </a:lvl2pPr>
            <a:lvl3pPr marL="0" lvl="2" indent="0" algn="ctr">
              <a:spcBef>
                <a:spcPts val="0"/>
              </a:spcBef>
              <a:buNone/>
              <a:defRPr sz="800" b="0" i="0">
                <a:solidFill>
                  <a:srgbClr val="FF7814"/>
                </a:solidFill>
                <a:latin typeface="Lato"/>
                <a:ea typeface="Lato"/>
                <a:cs typeface="Lato"/>
                <a:sym typeface="Lato"/>
              </a:defRPr>
            </a:lvl3pPr>
            <a:lvl4pPr marL="0" lvl="3" indent="0" algn="ctr">
              <a:spcBef>
                <a:spcPts val="0"/>
              </a:spcBef>
              <a:buNone/>
              <a:defRPr sz="800" b="0" i="0">
                <a:solidFill>
                  <a:srgbClr val="FF7814"/>
                </a:solidFill>
                <a:latin typeface="Lato"/>
                <a:ea typeface="Lato"/>
                <a:cs typeface="Lato"/>
                <a:sym typeface="Lato"/>
              </a:defRPr>
            </a:lvl4pPr>
            <a:lvl5pPr marL="0" lvl="4" indent="0" algn="ctr">
              <a:spcBef>
                <a:spcPts val="0"/>
              </a:spcBef>
              <a:buNone/>
              <a:defRPr sz="800" b="0" i="0">
                <a:solidFill>
                  <a:srgbClr val="FF7814"/>
                </a:solidFill>
                <a:latin typeface="Lato"/>
                <a:ea typeface="Lato"/>
                <a:cs typeface="Lato"/>
                <a:sym typeface="Lato"/>
              </a:defRPr>
            </a:lvl5pPr>
            <a:lvl6pPr marL="0" lvl="5" indent="0" algn="ctr">
              <a:spcBef>
                <a:spcPts val="0"/>
              </a:spcBef>
              <a:buNone/>
              <a:defRPr sz="800" b="0" i="0">
                <a:solidFill>
                  <a:srgbClr val="FF7814"/>
                </a:solidFill>
                <a:latin typeface="Lato"/>
                <a:ea typeface="Lato"/>
                <a:cs typeface="Lato"/>
                <a:sym typeface="Lato"/>
              </a:defRPr>
            </a:lvl6pPr>
            <a:lvl7pPr marL="0" lvl="6" indent="0" algn="ctr">
              <a:spcBef>
                <a:spcPts val="0"/>
              </a:spcBef>
              <a:buNone/>
              <a:defRPr sz="800" b="0" i="0">
                <a:solidFill>
                  <a:srgbClr val="FF7814"/>
                </a:solidFill>
                <a:latin typeface="Lato"/>
                <a:ea typeface="Lato"/>
                <a:cs typeface="Lato"/>
                <a:sym typeface="Lato"/>
              </a:defRPr>
            </a:lvl7pPr>
            <a:lvl8pPr marL="0" lvl="7" indent="0" algn="ctr">
              <a:spcBef>
                <a:spcPts val="0"/>
              </a:spcBef>
              <a:buNone/>
              <a:defRPr sz="800" b="0" i="0">
                <a:solidFill>
                  <a:srgbClr val="FF7814"/>
                </a:solidFill>
                <a:latin typeface="Lato"/>
                <a:ea typeface="Lato"/>
                <a:cs typeface="Lato"/>
                <a:sym typeface="Lato"/>
              </a:defRPr>
            </a:lvl8pPr>
            <a:lvl9pPr marL="0" lvl="8" indent="0" algn="ctr">
              <a:spcBef>
                <a:spcPts val="0"/>
              </a:spcBef>
              <a:buNone/>
              <a:defRPr sz="800" b="0" i="0">
                <a:solidFill>
                  <a:srgbClr val="FF781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2413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ur items + left image">
  <p:cSld name="Four items + left image">
    <p:bg>
      <p:bgPr>
        <a:solidFill>
          <a:srgbClr val="FFFFFF"/>
        </a:solidFill>
        <a:effectLst/>
      </p:bgPr>
    </p:bg>
    <p:spTree>
      <p:nvGrpSpPr>
        <p:cNvPr id="1" name="Shape 344"/>
        <p:cNvGrpSpPr/>
        <p:nvPr/>
      </p:nvGrpSpPr>
      <p:grpSpPr>
        <a:xfrm>
          <a:off x="0" y="0"/>
          <a:ext cx="0" cy="0"/>
          <a:chOff x="0" y="0"/>
          <a:chExt cx="0" cy="0"/>
        </a:xfrm>
      </p:grpSpPr>
      <p:sp>
        <p:nvSpPr>
          <p:cNvPr id="345" name="Google Shape;345;p19"/>
          <p:cNvSpPr txBox="1">
            <a:spLocks noGrp="1"/>
          </p:cNvSpPr>
          <p:nvPr>
            <p:ph type="title"/>
          </p:nvPr>
        </p:nvSpPr>
        <p:spPr>
          <a:xfrm>
            <a:off x="623887" y="575092"/>
            <a:ext cx="5472113" cy="13295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151546"/>
              </a:buClr>
              <a:buSzPts val="4800"/>
              <a:buFont typeface="Lato"/>
              <a:buNone/>
              <a:defRPr sz="4800">
                <a:solidFill>
                  <a:srgbClr val="1515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19"/>
          <p:cNvSpPr txBox="1">
            <a:spLocks noGrp="1"/>
          </p:cNvSpPr>
          <p:nvPr>
            <p:ph type="body" idx="1"/>
          </p:nvPr>
        </p:nvSpPr>
        <p:spPr>
          <a:xfrm>
            <a:off x="4289508" y="2077454"/>
            <a:ext cx="3162451" cy="415746"/>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cxnSp>
        <p:nvCxnSpPr>
          <p:cNvPr id="347" name="Google Shape;347;p19"/>
          <p:cNvCxnSpPr/>
          <p:nvPr/>
        </p:nvCxnSpPr>
        <p:spPr>
          <a:xfrm>
            <a:off x="11574780" y="6273799"/>
            <a:ext cx="0" cy="584201"/>
          </a:xfrm>
          <a:prstGeom prst="straightConnector1">
            <a:avLst/>
          </a:prstGeom>
          <a:noFill/>
          <a:ln w="9525" cap="flat" cmpd="sng">
            <a:solidFill>
              <a:srgbClr val="FF7814"/>
            </a:solidFill>
            <a:prstDash val="solid"/>
            <a:miter lim="800000"/>
            <a:headEnd type="none" w="sm" len="sm"/>
            <a:tailEnd type="none" w="sm" len="sm"/>
          </a:ln>
        </p:spPr>
      </p:cxnSp>
      <p:sp>
        <p:nvSpPr>
          <p:cNvPr id="348" name="Google Shape;348;p19"/>
          <p:cNvSpPr txBox="1">
            <a:spLocks noGrp="1"/>
          </p:cNvSpPr>
          <p:nvPr>
            <p:ph type="body" idx="2"/>
          </p:nvPr>
        </p:nvSpPr>
        <p:spPr>
          <a:xfrm>
            <a:off x="7955279" y="2077454"/>
            <a:ext cx="3162451" cy="415746"/>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49" name="Google Shape;349;p19"/>
          <p:cNvSpPr txBox="1">
            <a:spLocks noGrp="1"/>
          </p:cNvSpPr>
          <p:nvPr>
            <p:ph type="body" idx="3"/>
          </p:nvPr>
        </p:nvSpPr>
        <p:spPr>
          <a:xfrm>
            <a:off x="4289508" y="2606843"/>
            <a:ext cx="3162451" cy="1109597"/>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50" name="Google Shape;350;p19"/>
          <p:cNvSpPr txBox="1">
            <a:spLocks noGrp="1"/>
          </p:cNvSpPr>
          <p:nvPr>
            <p:ph type="body" idx="4"/>
          </p:nvPr>
        </p:nvSpPr>
        <p:spPr>
          <a:xfrm>
            <a:off x="7955279" y="2606843"/>
            <a:ext cx="3162451" cy="1109597"/>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51" name="Google Shape;351;p19"/>
          <p:cNvSpPr>
            <a:spLocks noGrp="1"/>
          </p:cNvSpPr>
          <p:nvPr>
            <p:ph type="media" idx="5"/>
          </p:nvPr>
        </p:nvSpPr>
        <p:spPr>
          <a:xfrm>
            <a:off x="623888" y="2077454"/>
            <a:ext cx="3162300" cy="3607832"/>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FF7814"/>
              </a:buClr>
              <a:buSzPts val="2800"/>
              <a:buFont typeface="Lato"/>
              <a:buNone/>
              <a:defRPr sz="2800" b="0" i="0" u="none" strike="noStrike" cap="none">
                <a:solidFill>
                  <a:srgbClr val="151546"/>
                </a:solidFill>
                <a:latin typeface="Lato"/>
                <a:ea typeface="Lato"/>
                <a:cs typeface="Lato"/>
                <a:sym typeface="Lato"/>
              </a:defRPr>
            </a:lvl1pPr>
            <a:lvl2pPr marR="0" lvl="1" algn="l" rtl="0">
              <a:lnSpc>
                <a:spcPct val="90000"/>
              </a:lnSpc>
              <a:spcBef>
                <a:spcPts val="500"/>
              </a:spcBef>
              <a:spcAft>
                <a:spcPts val="0"/>
              </a:spcAft>
              <a:buClr>
                <a:srgbClr val="FF7814"/>
              </a:buClr>
              <a:buSzPts val="2400"/>
              <a:buFont typeface="Lato"/>
              <a:buChar char="●"/>
              <a:defRPr sz="2400" b="0" i="0" u="none" strike="noStrike" cap="none">
                <a:solidFill>
                  <a:srgbClr val="FFFFFF"/>
                </a:solidFill>
                <a:latin typeface="Lato"/>
                <a:ea typeface="Lato"/>
                <a:cs typeface="Lato"/>
                <a:sym typeface="Lato"/>
              </a:defRPr>
            </a:lvl2pPr>
            <a:lvl3pPr marR="0" lvl="2" algn="l" rtl="0">
              <a:lnSpc>
                <a:spcPct val="90000"/>
              </a:lnSpc>
              <a:spcBef>
                <a:spcPts val="500"/>
              </a:spcBef>
              <a:spcAft>
                <a:spcPts val="0"/>
              </a:spcAft>
              <a:buClr>
                <a:srgbClr val="FF7814"/>
              </a:buClr>
              <a:buSzPts val="2000"/>
              <a:buFont typeface="Lato"/>
              <a:buChar char="●"/>
              <a:defRPr sz="2000" b="0" i="0" u="none" strike="noStrike" cap="none">
                <a:solidFill>
                  <a:srgbClr val="FFFFFF"/>
                </a:solidFill>
                <a:latin typeface="Lato"/>
                <a:ea typeface="Lato"/>
                <a:cs typeface="Lato"/>
                <a:sym typeface="Lato"/>
              </a:defRPr>
            </a:lvl3pPr>
            <a:lvl4pPr marR="0" lvl="3"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4pPr>
            <a:lvl5pPr marR="0" lvl="4"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352" name="Google Shape;352;p19"/>
          <p:cNvSpPr txBox="1">
            <a:spLocks noGrp="1"/>
          </p:cNvSpPr>
          <p:nvPr>
            <p:ph type="body" idx="6"/>
          </p:nvPr>
        </p:nvSpPr>
        <p:spPr>
          <a:xfrm>
            <a:off x="4289508" y="4046300"/>
            <a:ext cx="3162451" cy="415746"/>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53" name="Google Shape;353;p19"/>
          <p:cNvSpPr txBox="1">
            <a:spLocks noGrp="1"/>
          </p:cNvSpPr>
          <p:nvPr>
            <p:ph type="body" idx="7"/>
          </p:nvPr>
        </p:nvSpPr>
        <p:spPr>
          <a:xfrm>
            <a:off x="7955279" y="4046300"/>
            <a:ext cx="3162451" cy="415746"/>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54" name="Google Shape;354;p19"/>
          <p:cNvSpPr txBox="1">
            <a:spLocks noGrp="1"/>
          </p:cNvSpPr>
          <p:nvPr>
            <p:ph type="body" idx="8"/>
          </p:nvPr>
        </p:nvSpPr>
        <p:spPr>
          <a:xfrm>
            <a:off x="4289508" y="4575689"/>
            <a:ext cx="3162451" cy="1109597"/>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55" name="Google Shape;355;p19"/>
          <p:cNvSpPr txBox="1">
            <a:spLocks noGrp="1"/>
          </p:cNvSpPr>
          <p:nvPr>
            <p:ph type="body" idx="9"/>
          </p:nvPr>
        </p:nvSpPr>
        <p:spPr>
          <a:xfrm>
            <a:off x="7955279" y="4575689"/>
            <a:ext cx="3162451" cy="1109597"/>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356" name="Google Shape;356;p19"/>
          <p:cNvGrpSpPr/>
          <p:nvPr/>
        </p:nvGrpSpPr>
        <p:grpSpPr>
          <a:xfrm>
            <a:off x="623888" y="6273800"/>
            <a:ext cx="1168400" cy="303213"/>
            <a:chOff x="393" y="3952"/>
            <a:chExt cx="736" cy="191"/>
          </a:xfrm>
        </p:grpSpPr>
        <p:sp>
          <p:nvSpPr>
            <p:cNvPr id="357" name="Google Shape;357;p19"/>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58" name="Google Shape;358;p19"/>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59" name="Google Shape;359;p19"/>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60" name="Google Shape;360;p19"/>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61" name="Google Shape;361;p19"/>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62" name="Google Shape;362;p19"/>
            <p:cNvSpPr/>
            <p:nvPr/>
          </p:nvSpPr>
          <p:spPr>
            <a:xfrm>
              <a:off x="931" y="4002"/>
              <a:ext cx="18" cy="94"/>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63" name="Google Shape;363;p19"/>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64" name="Google Shape;364;p19"/>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365" name="Google Shape;365;p19"/>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
        <p:nvSpPr>
          <p:cNvPr id="366" name="Google Shape;366;p19"/>
          <p:cNvSpPr txBox="1">
            <a:spLocks noGrp="1"/>
          </p:cNvSpPr>
          <p:nvPr>
            <p:ph type="ftr" idx="11"/>
          </p:nvPr>
        </p:nvSpPr>
        <p:spPr>
          <a:xfrm>
            <a:off x="6477000" y="6273799"/>
            <a:ext cx="5006342" cy="365125"/>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sz="800">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endParaRPr/>
          </a:p>
        </p:txBody>
      </p:sp>
      <p:sp>
        <p:nvSpPr>
          <p:cNvPr id="367" name="Google Shape;367;p19"/>
          <p:cNvSpPr txBox="1">
            <a:spLocks noGrp="1"/>
          </p:cNvSpPr>
          <p:nvPr>
            <p:ph type="sldNum" idx="12"/>
          </p:nvPr>
        </p:nvSpPr>
        <p:spPr>
          <a:xfrm>
            <a:off x="11590019" y="6273799"/>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rgbClr val="FF7814"/>
                </a:solidFill>
                <a:latin typeface="Lato"/>
                <a:ea typeface="Lato"/>
                <a:cs typeface="Lato"/>
                <a:sym typeface="Lato"/>
              </a:defRPr>
            </a:lvl1pPr>
            <a:lvl2pPr marL="0" lvl="1" indent="0" algn="ctr">
              <a:spcBef>
                <a:spcPts val="0"/>
              </a:spcBef>
              <a:buNone/>
              <a:defRPr sz="800" b="0" i="0">
                <a:solidFill>
                  <a:srgbClr val="FF7814"/>
                </a:solidFill>
                <a:latin typeface="Lato"/>
                <a:ea typeface="Lato"/>
                <a:cs typeface="Lato"/>
                <a:sym typeface="Lato"/>
              </a:defRPr>
            </a:lvl2pPr>
            <a:lvl3pPr marL="0" lvl="2" indent="0" algn="ctr">
              <a:spcBef>
                <a:spcPts val="0"/>
              </a:spcBef>
              <a:buNone/>
              <a:defRPr sz="800" b="0" i="0">
                <a:solidFill>
                  <a:srgbClr val="FF7814"/>
                </a:solidFill>
                <a:latin typeface="Lato"/>
                <a:ea typeface="Lato"/>
                <a:cs typeface="Lato"/>
                <a:sym typeface="Lato"/>
              </a:defRPr>
            </a:lvl3pPr>
            <a:lvl4pPr marL="0" lvl="3" indent="0" algn="ctr">
              <a:spcBef>
                <a:spcPts val="0"/>
              </a:spcBef>
              <a:buNone/>
              <a:defRPr sz="800" b="0" i="0">
                <a:solidFill>
                  <a:srgbClr val="FF7814"/>
                </a:solidFill>
                <a:latin typeface="Lato"/>
                <a:ea typeface="Lato"/>
                <a:cs typeface="Lato"/>
                <a:sym typeface="Lato"/>
              </a:defRPr>
            </a:lvl4pPr>
            <a:lvl5pPr marL="0" lvl="4" indent="0" algn="ctr">
              <a:spcBef>
                <a:spcPts val="0"/>
              </a:spcBef>
              <a:buNone/>
              <a:defRPr sz="800" b="0" i="0">
                <a:solidFill>
                  <a:srgbClr val="FF7814"/>
                </a:solidFill>
                <a:latin typeface="Lato"/>
                <a:ea typeface="Lato"/>
                <a:cs typeface="Lato"/>
                <a:sym typeface="Lato"/>
              </a:defRPr>
            </a:lvl5pPr>
            <a:lvl6pPr marL="0" lvl="5" indent="0" algn="ctr">
              <a:spcBef>
                <a:spcPts val="0"/>
              </a:spcBef>
              <a:buNone/>
              <a:defRPr sz="800" b="0" i="0">
                <a:solidFill>
                  <a:srgbClr val="FF7814"/>
                </a:solidFill>
                <a:latin typeface="Lato"/>
                <a:ea typeface="Lato"/>
                <a:cs typeface="Lato"/>
                <a:sym typeface="Lato"/>
              </a:defRPr>
            </a:lvl6pPr>
            <a:lvl7pPr marL="0" lvl="6" indent="0" algn="ctr">
              <a:spcBef>
                <a:spcPts val="0"/>
              </a:spcBef>
              <a:buNone/>
              <a:defRPr sz="800" b="0" i="0">
                <a:solidFill>
                  <a:srgbClr val="FF7814"/>
                </a:solidFill>
                <a:latin typeface="Lato"/>
                <a:ea typeface="Lato"/>
                <a:cs typeface="Lato"/>
                <a:sym typeface="Lato"/>
              </a:defRPr>
            </a:lvl7pPr>
            <a:lvl8pPr marL="0" lvl="7" indent="0" algn="ctr">
              <a:spcBef>
                <a:spcPts val="0"/>
              </a:spcBef>
              <a:buNone/>
              <a:defRPr sz="800" b="0" i="0">
                <a:solidFill>
                  <a:srgbClr val="FF7814"/>
                </a:solidFill>
                <a:latin typeface="Lato"/>
                <a:ea typeface="Lato"/>
                <a:cs typeface="Lato"/>
                <a:sym typeface="Lato"/>
              </a:defRPr>
            </a:lvl8pPr>
            <a:lvl9pPr marL="0" lvl="8" indent="0" algn="ctr">
              <a:spcBef>
                <a:spcPts val="0"/>
              </a:spcBef>
              <a:buNone/>
              <a:defRPr sz="800" b="0" i="0">
                <a:solidFill>
                  <a:srgbClr val="FF781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1520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7_Comparison">
  <p:cSld name="7_Comparison">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573655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in title - 1">
    <p:bg>
      <p:bgPr>
        <a:solidFill>
          <a:srgbClr val="15154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3887" y="1185155"/>
            <a:ext cx="7519744" cy="1661993"/>
          </a:xfrm>
        </p:spPr>
        <p:txBody>
          <a:bodyPr wrap="square" anchor="b">
            <a:spAutoFit/>
          </a:bodyPr>
          <a:lstStyle>
            <a:lvl1pPr algn="l" rtl="0">
              <a:defRPr sz="6000">
                <a:solidFill>
                  <a:srgbClr val="FFFFFF"/>
                </a:solidFill>
              </a:defRPr>
            </a:lvl1pPr>
          </a:lstStyle>
          <a:p>
            <a:r>
              <a:rPr lang="en-US"/>
              <a:t>Click to edit Master title style</a:t>
            </a:r>
          </a:p>
        </p:txBody>
      </p:sp>
      <p:sp>
        <p:nvSpPr>
          <p:cNvPr id="3" name="Subtitle 2"/>
          <p:cNvSpPr>
            <a:spLocks noGrp="1"/>
          </p:cNvSpPr>
          <p:nvPr>
            <p:ph type="subTitle" idx="1"/>
          </p:nvPr>
        </p:nvSpPr>
        <p:spPr>
          <a:xfrm>
            <a:off x="623887" y="3020185"/>
            <a:ext cx="7519743" cy="1107996"/>
          </a:xfrm>
        </p:spPr>
        <p:txBody>
          <a:bodyPr>
            <a:normAutofit/>
          </a:bodyPr>
          <a:lstStyle>
            <a:lvl1pPr marL="0" indent="0" algn="l">
              <a:buNone/>
              <a:defRPr sz="4000">
                <a:solidFill>
                  <a:schemeClr val="bg1">
                    <a:lumMod val="20000"/>
                    <a:lumOff val="80000"/>
                  </a:schemeClr>
                </a:solidFill>
                <a:latin typeface="+mn-lt"/>
                <a:ea typeface="Lato Semibold"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4"/>
          <p:cNvGrpSpPr>
            <a:grpSpLocks noChangeAspect="1"/>
          </p:cNvGrpSpPr>
          <p:nvPr userDrawn="1"/>
        </p:nvGrpSpPr>
        <p:grpSpPr bwMode="auto">
          <a:xfrm>
            <a:off x="623888" y="6273800"/>
            <a:ext cx="1168400" cy="303213"/>
            <a:chOff x="393" y="3952"/>
            <a:chExt cx="736" cy="191"/>
          </a:xfrm>
        </p:grpSpPr>
        <p:sp>
          <p:nvSpPr>
            <p:cNvPr id="10"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rgbClr val="7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11"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rgbClr val="7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12"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rgbClr val="7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13"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rgbClr val="7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14"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rgbClr val="7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16" name="Rectangle 10"/>
            <p:cNvSpPr>
              <a:spLocks noChangeArrowheads="1"/>
            </p:cNvSpPr>
            <p:nvPr userDrawn="1"/>
          </p:nvSpPr>
          <p:spPr bwMode="auto">
            <a:xfrm>
              <a:off x="931" y="4002"/>
              <a:ext cx="18" cy="94"/>
            </a:xfrm>
            <a:prstGeom prst="rect">
              <a:avLst/>
            </a:prstGeom>
            <a:solidFill>
              <a:srgbClr val="7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8"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rgbClr val="7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9"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solidFill>
              <a:srgbClr val="7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0"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rgbClr val="708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33" name="Text Placeholder 32"/>
          <p:cNvSpPr>
            <a:spLocks noGrp="1"/>
          </p:cNvSpPr>
          <p:nvPr>
            <p:ph type="body" sz="quarter" idx="13" hasCustomPrompt="1"/>
          </p:nvPr>
        </p:nvSpPr>
        <p:spPr>
          <a:xfrm>
            <a:off x="623887" y="5479878"/>
            <a:ext cx="6574082" cy="249299"/>
          </a:xfrm>
        </p:spPr>
        <p:txBody>
          <a:bodyPr wrap="square" anchor="t" anchorCtr="0">
            <a:spAutoFit/>
          </a:bodyPr>
          <a:lstStyle>
            <a:lvl1pPr marL="0" marR="0" indent="0" algn="l" defTabSz="914400" rtl="0" eaLnBrk="1" fontAlgn="auto" latinLnBrk="0" hangingPunct="1">
              <a:lnSpc>
                <a:spcPct val="90000"/>
              </a:lnSpc>
              <a:spcBef>
                <a:spcPts val="1000"/>
              </a:spcBef>
              <a:spcAft>
                <a:spcPts val="0"/>
              </a:spcAft>
              <a:buClr>
                <a:srgbClr val="FF7814"/>
              </a:buClr>
              <a:buSzTx/>
              <a:buFont typeface="Lato" panose="020F0502020204030203" pitchFamily="34" charset="0"/>
              <a:buNone/>
              <a:tabLst/>
              <a:defRPr sz="1800">
                <a:solidFill>
                  <a:srgbClr val="C3BEF2"/>
                </a:solidFill>
              </a:defRPr>
            </a:lvl1pPr>
            <a:lvl2pPr marL="36195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rgbClr val="FF7814"/>
              </a:buClr>
              <a:buSzTx/>
              <a:buFont typeface="Lato" panose="020F0502020204030203" pitchFamily="34" charset="0"/>
              <a:buNone/>
              <a:tabLst/>
              <a:defRPr/>
            </a:pPr>
            <a:r>
              <a:rPr lang="en-US"/>
              <a:t>Presenter name  | Presenter Title</a:t>
            </a:r>
            <a:endParaRPr lang="he-IL"/>
          </a:p>
        </p:txBody>
      </p:sp>
      <p:sp>
        <p:nvSpPr>
          <p:cNvPr id="34" name="Text Placeholder 32"/>
          <p:cNvSpPr>
            <a:spLocks noGrp="1"/>
          </p:cNvSpPr>
          <p:nvPr>
            <p:ph type="body" sz="quarter" idx="14" hasCustomPrompt="1"/>
          </p:nvPr>
        </p:nvSpPr>
        <p:spPr>
          <a:xfrm>
            <a:off x="623887" y="5038396"/>
            <a:ext cx="2760051" cy="249299"/>
          </a:xfrm>
        </p:spPr>
        <p:txBody>
          <a:bodyPr wrap="square">
            <a:spAutoFit/>
          </a:bodyPr>
          <a:lstStyle>
            <a:lvl1pPr marL="0" indent="0">
              <a:buNone/>
              <a:defRPr sz="1800">
                <a:solidFill>
                  <a:srgbClr val="C3BEF2"/>
                </a:solidFill>
              </a:defRPr>
            </a:lvl1pPr>
            <a:lvl2pPr marL="361950" indent="0">
              <a:buNone/>
              <a:defRPr/>
            </a:lvl2pPr>
            <a:lvl3pPr marL="914400" indent="0">
              <a:buNone/>
              <a:defRPr/>
            </a:lvl3pPr>
            <a:lvl4pPr marL="1371600" indent="0">
              <a:buNone/>
              <a:defRPr/>
            </a:lvl4pPr>
            <a:lvl5pPr marL="1828800" indent="0">
              <a:buNone/>
              <a:defRPr/>
            </a:lvl5pPr>
          </a:lstStyle>
          <a:p>
            <a:pPr lvl="0"/>
            <a:r>
              <a:rPr lang="en-US"/>
              <a:t>Date</a:t>
            </a:r>
            <a:endParaRPr lang="he-IL"/>
          </a:p>
        </p:txBody>
      </p:sp>
      <p:cxnSp>
        <p:nvCxnSpPr>
          <p:cNvPr id="15" name="Straight Connector 14"/>
          <p:cNvCxnSpPr/>
          <p:nvPr userDrawn="1"/>
        </p:nvCxnSpPr>
        <p:spPr>
          <a:xfrm>
            <a:off x="623887" y="4892431"/>
            <a:ext cx="127525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620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in title - 2">
    <p:bg>
      <p:bgPr>
        <a:solidFill>
          <a:srgbClr val="FF7814"/>
        </a:solidFill>
        <a:effectLst/>
      </p:bgPr>
    </p:bg>
    <p:spTree>
      <p:nvGrpSpPr>
        <p:cNvPr id="1" name=""/>
        <p:cNvGrpSpPr/>
        <p:nvPr/>
      </p:nvGrpSpPr>
      <p:grpSpPr>
        <a:xfrm>
          <a:off x="0" y="0"/>
          <a:ext cx="0" cy="0"/>
          <a:chOff x="0" y="0"/>
          <a:chExt cx="0" cy="0"/>
        </a:xfrm>
      </p:grpSpPr>
      <p:grpSp>
        <p:nvGrpSpPr>
          <p:cNvPr id="20" name="Group 4"/>
          <p:cNvGrpSpPr>
            <a:grpSpLocks noChangeAspect="1"/>
          </p:cNvGrpSpPr>
          <p:nvPr userDrawn="1"/>
        </p:nvGrpSpPr>
        <p:grpSpPr bwMode="auto">
          <a:xfrm>
            <a:off x="623888" y="6273800"/>
            <a:ext cx="1168400" cy="303213"/>
            <a:chOff x="393" y="3952"/>
            <a:chExt cx="736" cy="191"/>
          </a:xfrm>
          <a:solidFill>
            <a:srgbClr val="FFFFFF"/>
          </a:solidFill>
        </p:grpSpPr>
        <p:sp>
          <p:nvSpPr>
            <p:cNvPr id="21"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2"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3"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4"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5"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6"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7"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8"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9"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35" name="Text Placeholder 32"/>
          <p:cNvSpPr>
            <a:spLocks noGrp="1"/>
          </p:cNvSpPr>
          <p:nvPr>
            <p:ph type="body" sz="quarter" idx="13" hasCustomPrompt="1"/>
          </p:nvPr>
        </p:nvSpPr>
        <p:spPr>
          <a:xfrm>
            <a:off x="623887" y="5479878"/>
            <a:ext cx="6574082" cy="249299"/>
          </a:xfrm>
        </p:spPr>
        <p:txBody>
          <a:bodyPr wrap="square" anchor="t" anchorCtr="0">
            <a:spAutoFit/>
          </a:bodyPr>
          <a:lstStyle>
            <a:lvl1pPr marL="0" marR="0" indent="0" algn="l" defTabSz="914400" rtl="0" eaLnBrk="1" fontAlgn="auto" latinLnBrk="0" hangingPunct="1">
              <a:lnSpc>
                <a:spcPct val="90000"/>
              </a:lnSpc>
              <a:spcBef>
                <a:spcPts val="1000"/>
              </a:spcBef>
              <a:spcAft>
                <a:spcPts val="0"/>
              </a:spcAft>
              <a:buClr>
                <a:srgbClr val="FF7814"/>
              </a:buClr>
              <a:buSzTx/>
              <a:buFont typeface="Lato" panose="020F0502020204030203" pitchFamily="34" charset="0"/>
              <a:buNone/>
              <a:tabLst/>
              <a:defRPr sz="1800">
                <a:solidFill>
                  <a:srgbClr val="FFFFFF"/>
                </a:solidFill>
              </a:defRPr>
            </a:lvl1pPr>
            <a:lvl2pPr marL="36195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rgbClr val="FF7814"/>
              </a:buClr>
              <a:buSzTx/>
              <a:buFont typeface="Lato" panose="020F0502020204030203" pitchFamily="34" charset="0"/>
              <a:buNone/>
              <a:tabLst/>
              <a:defRPr/>
            </a:pPr>
            <a:r>
              <a:rPr lang="en-US"/>
              <a:t>Presenter name  | Presenter Title</a:t>
            </a:r>
            <a:endParaRPr lang="he-IL"/>
          </a:p>
        </p:txBody>
      </p:sp>
      <p:sp>
        <p:nvSpPr>
          <p:cNvPr id="36" name="Text Placeholder 32"/>
          <p:cNvSpPr>
            <a:spLocks noGrp="1"/>
          </p:cNvSpPr>
          <p:nvPr>
            <p:ph type="body" sz="quarter" idx="14" hasCustomPrompt="1"/>
          </p:nvPr>
        </p:nvSpPr>
        <p:spPr>
          <a:xfrm>
            <a:off x="623887" y="5038396"/>
            <a:ext cx="2760051" cy="249299"/>
          </a:xfrm>
        </p:spPr>
        <p:txBody>
          <a:bodyPr wrap="square">
            <a:spAutoFit/>
          </a:bodyPr>
          <a:lstStyle>
            <a:lvl1pPr marL="0" indent="0">
              <a:buNone/>
              <a:defRPr sz="1800">
                <a:solidFill>
                  <a:srgbClr val="FFFFFF"/>
                </a:solidFill>
              </a:defRPr>
            </a:lvl1pPr>
            <a:lvl2pPr marL="361950" indent="0">
              <a:buNone/>
              <a:defRPr/>
            </a:lvl2pPr>
            <a:lvl3pPr marL="914400" indent="0">
              <a:buNone/>
              <a:defRPr/>
            </a:lvl3pPr>
            <a:lvl4pPr marL="1371600" indent="0">
              <a:buNone/>
              <a:defRPr/>
            </a:lvl4pPr>
            <a:lvl5pPr marL="1828800" indent="0">
              <a:buNone/>
              <a:defRPr/>
            </a:lvl5pPr>
          </a:lstStyle>
          <a:p>
            <a:pPr lvl="0"/>
            <a:r>
              <a:rPr lang="en-US"/>
              <a:t>Date</a:t>
            </a:r>
            <a:endParaRPr lang="he-IL"/>
          </a:p>
        </p:txBody>
      </p:sp>
      <p:cxnSp>
        <p:nvCxnSpPr>
          <p:cNvPr id="37" name="Straight Connector 36"/>
          <p:cNvCxnSpPr/>
          <p:nvPr userDrawn="1"/>
        </p:nvCxnSpPr>
        <p:spPr>
          <a:xfrm>
            <a:off x="623887" y="4892431"/>
            <a:ext cx="1275251" cy="0"/>
          </a:xfrm>
          <a:prstGeom prst="line">
            <a:avLst/>
          </a:prstGeom>
          <a:ln>
            <a:solidFill>
              <a:srgbClr val="151546"/>
            </a:solidFill>
          </a:ln>
        </p:spPr>
        <p:style>
          <a:lnRef idx="1">
            <a:schemeClr val="accent1"/>
          </a:lnRef>
          <a:fillRef idx="0">
            <a:schemeClr val="accent1"/>
          </a:fillRef>
          <a:effectRef idx="0">
            <a:schemeClr val="accent1"/>
          </a:effectRef>
          <a:fontRef idx="minor">
            <a:schemeClr val="tx1"/>
          </a:fontRef>
        </p:style>
      </p:cxnSp>
      <p:sp>
        <p:nvSpPr>
          <p:cNvPr id="38" name="Title 1"/>
          <p:cNvSpPr>
            <a:spLocks noGrp="1"/>
          </p:cNvSpPr>
          <p:nvPr>
            <p:ph type="ctrTitle"/>
          </p:nvPr>
        </p:nvSpPr>
        <p:spPr>
          <a:xfrm>
            <a:off x="623887" y="1185155"/>
            <a:ext cx="7519744" cy="1661993"/>
          </a:xfrm>
        </p:spPr>
        <p:txBody>
          <a:bodyPr wrap="square" anchor="b">
            <a:spAutoFit/>
          </a:bodyPr>
          <a:lstStyle>
            <a:lvl1pPr algn="l" rtl="0">
              <a:defRPr lang="en-US" sz="6000" kern="1200" dirty="0">
                <a:solidFill>
                  <a:srgbClr val="151546"/>
                </a:solidFill>
                <a:latin typeface="+mj-lt"/>
                <a:ea typeface="+mj-ea"/>
                <a:cs typeface="+mj-cs"/>
              </a:defRPr>
            </a:lvl1pPr>
          </a:lstStyle>
          <a:p>
            <a:r>
              <a:rPr lang="en-US"/>
              <a:t>Click to edit Master title style</a:t>
            </a:r>
          </a:p>
        </p:txBody>
      </p:sp>
      <p:sp>
        <p:nvSpPr>
          <p:cNvPr id="39" name="Subtitle 2"/>
          <p:cNvSpPr>
            <a:spLocks noGrp="1"/>
          </p:cNvSpPr>
          <p:nvPr>
            <p:ph type="subTitle" idx="1"/>
          </p:nvPr>
        </p:nvSpPr>
        <p:spPr>
          <a:xfrm>
            <a:off x="623887" y="3020185"/>
            <a:ext cx="7519743" cy="1107996"/>
          </a:xfrm>
        </p:spPr>
        <p:txBody>
          <a:bodyPr>
            <a:normAutofit/>
          </a:bodyPr>
          <a:lstStyle>
            <a:lvl1pPr marL="0" indent="0" algn="l">
              <a:buNone/>
              <a:defRPr sz="4000">
                <a:solidFill>
                  <a:srgbClr val="FFFFFF"/>
                </a:solidFill>
                <a:latin typeface="+mn-lt"/>
                <a:ea typeface="Lato Semibold"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36307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 1">
  <p:cSld name="Section title - 1">
    <p:bg>
      <p:bgPr>
        <a:solidFill>
          <a:srgbClr val="2F3389"/>
        </a:solidFill>
        <a:effectLst/>
      </p:bgPr>
    </p:bg>
    <p:spTree>
      <p:nvGrpSpPr>
        <p:cNvPr id="1" name="Shape 34"/>
        <p:cNvGrpSpPr/>
        <p:nvPr/>
      </p:nvGrpSpPr>
      <p:grpSpPr>
        <a:xfrm>
          <a:off x="0" y="0"/>
          <a:ext cx="0" cy="0"/>
          <a:chOff x="0" y="0"/>
          <a:chExt cx="0" cy="0"/>
        </a:xfrm>
      </p:grpSpPr>
      <p:sp>
        <p:nvSpPr>
          <p:cNvPr id="35" name="Google Shape;35;p3"/>
          <p:cNvSpPr txBox="1">
            <a:spLocks noGrp="1"/>
          </p:cNvSpPr>
          <p:nvPr>
            <p:ph type="ctrTitle"/>
          </p:nvPr>
        </p:nvSpPr>
        <p:spPr>
          <a:xfrm>
            <a:off x="623888" y="584200"/>
            <a:ext cx="10966131" cy="85725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6000"/>
              <a:buFont typeface="Lato"/>
              <a:buNone/>
              <a:defRPr sz="6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
          <p:cNvSpPr txBox="1">
            <a:spLocks noGrp="1"/>
          </p:cNvSpPr>
          <p:nvPr>
            <p:ph type="subTitle" idx="1"/>
          </p:nvPr>
        </p:nvSpPr>
        <p:spPr>
          <a:xfrm>
            <a:off x="623889" y="1676400"/>
            <a:ext cx="10966130" cy="553998"/>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4000"/>
              <a:buNone/>
              <a:defRPr sz="4000">
                <a:solidFill>
                  <a:srgbClr val="FFFFFF"/>
                </a:solidFill>
                <a:latin typeface="Lato"/>
                <a:ea typeface="Lato"/>
                <a:cs typeface="Lato"/>
                <a:sym typeface="Lato"/>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37" name="Google Shape;37;p3"/>
          <p:cNvSpPr txBox="1">
            <a:spLocks noGrp="1"/>
          </p:cNvSpPr>
          <p:nvPr>
            <p:ph type="ftr" idx="11"/>
          </p:nvPr>
        </p:nvSpPr>
        <p:spPr>
          <a:xfrm>
            <a:off x="6477000" y="6279146"/>
            <a:ext cx="5006342" cy="365125"/>
          </a:xfrm>
          <a:prstGeom prst="rect">
            <a:avLst/>
          </a:prstGeom>
          <a:noFill/>
          <a:ln>
            <a:noFill/>
          </a:ln>
        </p:spPr>
        <p:txBody>
          <a:bodyPr spcFirstLastPara="1" wrap="square" lIns="0" tIns="0" rIns="0" bIns="0" anchor="ctr" anchorCtr="0">
            <a:noAutofit/>
          </a:bodyPr>
          <a:lstStyle>
            <a:lvl1pPr lvl="0" algn="r" rtl="1">
              <a:spcBef>
                <a:spcPts val="0"/>
              </a:spcBef>
              <a:spcAft>
                <a:spcPts val="0"/>
              </a:spcAft>
              <a:buSzPts val="1400"/>
              <a:buNone/>
              <a:defRPr sz="800">
                <a:solidFill>
                  <a:srgbClr val="C0C5D3"/>
                </a:solidFill>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endParaRPr/>
          </a:p>
        </p:txBody>
      </p:sp>
      <p:sp>
        <p:nvSpPr>
          <p:cNvPr id="38" name="Google Shape;38;p3"/>
          <p:cNvSpPr txBox="1">
            <a:spLocks noGrp="1"/>
          </p:cNvSpPr>
          <p:nvPr>
            <p:ph type="sldNum" idx="12"/>
          </p:nvPr>
        </p:nvSpPr>
        <p:spPr>
          <a:xfrm>
            <a:off x="11590019" y="6279146"/>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chemeClr val="accent4"/>
                </a:solidFill>
                <a:latin typeface="Lato"/>
                <a:ea typeface="Lato"/>
                <a:cs typeface="Lato"/>
                <a:sym typeface="Lato"/>
              </a:defRPr>
            </a:lvl1pPr>
            <a:lvl2pPr marL="0" lvl="1" indent="0" algn="ctr">
              <a:spcBef>
                <a:spcPts val="0"/>
              </a:spcBef>
              <a:buNone/>
              <a:defRPr sz="800" b="0" i="0">
                <a:solidFill>
                  <a:schemeClr val="accent4"/>
                </a:solidFill>
                <a:latin typeface="Lato"/>
                <a:ea typeface="Lato"/>
                <a:cs typeface="Lato"/>
                <a:sym typeface="Lato"/>
              </a:defRPr>
            </a:lvl2pPr>
            <a:lvl3pPr marL="0" lvl="2" indent="0" algn="ctr">
              <a:spcBef>
                <a:spcPts val="0"/>
              </a:spcBef>
              <a:buNone/>
              <a:defRPr sz="800" b="0" i="0">
                <a:solidFill>
                  <a:schemeClr val="accent4"/>
                </a:solidFill>
                <a:latin typeface="Lato"/>
                <a:ea typeface="Lato"/>
                <a:cs typeface="Lato"/>
                <a:sym typeface="Lato"/>
              </a:defRPr>
            </a:lvl3pPr>
            <a:lvl4pPr marL="0" lvl="3" indent="0" algn="ctr">
              <a:spcBef>
                <a:spcPts val="0"/>
              </a:spcBef>
              <a:buNone/>
              <a:defRPr sz="800" b="0" i="0">
                <a:solidFill>
                  <a:schemeClr val="accent4"/>
                </a:solidFill>
                <a:latin typeface="Lato"/>
                <a:ea typeface="Lato"/>
                <a:cs typeface="Lato"/>
                <a:sym typeface="Lato"/>
              </a:defRPr>
            </a:lvl4pPr>
            <a:lvl5pPr marL="0" lvl="4" indent="0" algn="ctr">
              <a:spcBef>
                <a:spcPts val="0"/>
              </a:spcBef>
              <a:buNone/>
              <a:defRPr sz="800" b="0" i="0">
                <a:solidFill>
                  <a:schemeClr val="accent4"/>
                </a:solidFill>
                <a:latin typeface="Lato"/>
                <a:ea typeface="Lato"/>
                <a:cs typeface="Lato"/>
                <a:sym typeface="Lato"/>
              </a:defRPr>
            </a:lvl5pPr>
            <a:lvl6pPr marL="0" lvl="5" indent="0" algn="ctr">
              <a:spcBef>
                <a:spcPts val="0"/>
              </a:spcBef>
              <a:buNone/>
              <a:defRPr sz="800" b="0" i="0">
                <a:solidFill>
                  <a:schemeClr val="accent4"/>
                </a:solidFill>
                <a:latin typeface="Lato"/>
                <a:ea typeface="Lato"/>
                <a:cs typeface="Lato"/>
                <a:sym typeface="Lato"/>
              </a:defRPr>
            </a:lvl6pPr>
            <a:lvl7pPr marL="0" lvl="6" indent="0" algn="ctr">
              <a:spcBef>
                <a:spcPts val="0"/>
              </a:spcBef>
              <a:buNone/>
              <a:defRPr sz="800" b="0" i="0">
                <a:solidFill>
                  <a:schemeClr val="accent4"/>
                </a:solidFill>
                <a:latin typeface="Lato"/>
                <a:ea typeface="Lato"/>
                <a:cs typeface="Lato"/>
                <a:sym typeface="Lato"/>
              </a:defRPr>
            </a:lvl7pPr>
            <a:lvl8pPr marL="0" lvl="7" indent="0" algn="ctr">
              <a:spcBef>
                <a:spcPts val="0"/>
              </a:spcBef>
              <a:buNone/>
              <a:defRPr sz="800" b="0" i="0">
                <a:solidFill>
                  <a:schemeClr val="accent4"/>
                </a:solidFill>
                <a:latin typeface="Lato"/>
                <a:ea typeface="Lato"/>
                <a:cs typeface="Lato"/>
                <a:sym typeface="Lato"/>
              </a:defRPr>
            </a:lvl8pPr>
            <a:lvl9pPr marL="0" lvl="8" indent="0" algn="ctr">
              <a:spcBef>
                <a:spcPts val="0"/>
              </a:spcBef>
              <a:buNone/>
              <a:defRPr sz="800" b="0" i="0">
                <a:solidFill>
                  <a:schemeClr val="accent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cxnSp>
        <p:nvCxnSpPr>
          <p:cNvPr id="39" name="Google Shape;39;p3"/>
          <p:cNvCxnSpPr/>
          <p:nvPr/>
        </p:nvCxnSpPr>
        <p:spPr>
          <a:xfrm>
            <a:off x="11574780" y="6279146"/>
            <a:ext cx="0" cy="578854"/>
          </a:xfrm>
          <a:prstGeom prst="straightConnector1">
            <a:avLst/>
          </a:prstGeom>
          <a:noFill/>
          <a:ln w="9525" cap="flat" cmpd="sng">
            <a:solidFill>
              <a:schemeClr val="accent4"/>
            </a:solidFill>
            <a:prstDash val="solid"/>
            <a:miter lim="800000"/>
            <a:headEnd type="none" w="sm" len="sm"/>
            <a:tailEnd type="none" w="sm" len="sm"/>
          </a:ln>
        </p:spPr>
      </p:cxnSp>
      <p:sp>
        <p:nvSpPr>
          <p:cNvPr id="40" name="Google Shape;40;p3"/>
          <p:cNvSpPr>
            <a:spLocks noGrp="1"/>
          </p:cNvSpPr>
          <p:nvPr>
            <p:ph type="pic" idx="2"/>
          </p:nvPr>
        </p:nvSpPr>
        <p:spPr>
          <a:xfrm>
            <a:off x="623888" y="2447925"/>
            <a:ext cx="10966450" cy="3825875"/>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FF7814"/>
              </a:buClr>
              <a:buSzPts val="2800"/>
              <a:buFont typeface="Lato"/>
              <a:buChar char="●"/>
              <a:defRPr sz="2800" b="0" i="0" u="none" strike="noStrike" cap="none">
                <a:solidFill>
                  <a:srgbClr val="FFFFFF"/>
                </a:solidFill>
                <a:latin typeface="Lato"/>
                <a:ea typeface="Lato"/>
                <a:cs typeface="Lato"/>
                <a:sym typeface="Lato"/>
              </a:defRPr>
            </a:lvl1pPr>
            <a:lvl2pPr marR="0" lvl="1" algn="l" rtl="0">
              <a:lnSpc>
                <a:spcPct val="90000"/>
              </a:lnSpc>
              <a:spcBef>
                <a:spcPts val="500"/>
              </a:spcBef>
              <a:spcAft>
                <a:spcPts val="0"/>
              </a:spcAft>
              <a:buClr>
                <a:srgbClr val="FF7814"/>
              </a:buClr>
              <a:buSzPts val="2400"/>
              <a:buFont typeface="Lato"/>
              <a:buChar char="●"/>
              <a:defRPr sz="2400" b="0" i="0" u="none" strike="noStrike" cap="none">
                <a:solidFill>
                  <a:srgbClr val="FFFFFF"/>
                </a:solidFill>
                <a:latin typeface="Lato"/>
                <a:ea typeface="Lato"/>
                <a:cs typeface="Lato"/>
                <a:sym typeface="Lato"/>
              </a:defRPr>
            </a:lvl2pPr>
            <a:lvl3pPr marR="0" lvl="2" algn="l" rtl="0">
              <a:lnSpc>
                <a:spcPct val="90000"/>
              </a:lnSpc>
              <a:spcBef>
                <a:spcPts val="500"/>
              </a:spcBef>
              <a:spcAft>
                <a:spcPts val="0"/>
              </a:spcAft>
              <a:buClr>
                <a:srgbClr val="FF7814"/>
              </a:buClr>
              <a:buSzPts val="2000"/>
              <a:buFont typeface="Lato"/>
              <a:buChar char="●"/>
              <a:defRPr sz="2000" b="0" i="0" u="none" strike="noStrike" cap="none">
                <a:solidFill>
                  <a:srgbClr val="FFFFFF"/>
                </a:solidFill>
                <a:latin typeface="Lato"/>
                <a:ea typeface="Lato"/>
                <a:cs typeface="Lato"/>
                <a:sym typeface="Lato"/>
              </a:defRPr>
            </a:lvl3pPr>
            <a:lvl4pPr marR="0" lvl="3"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4pPr>
            <a:lvl5pPr marR="0" lvl="4"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grpSp>
        <p:nvGrpSpPr>
          <p:cNvPr id="41" name="Google Shape;41;p3"/>
          <p:cNvGrpSpPr/>
          <p:nvPr/>
        </p:nvGrpSpPr>
        <p:grpSpPr>
          <a:xfrm>
            <a:off x="623888" y="6273800"/>
            <a:ext cx="1168400" cy="303213"/>
            <a:chOff x="393" y="3952"/>
            <a:chExt cx="736" cy="191"/>
          </a:xfrm>
        </p:grpSpPr>
        <p:sp>
          <p:nvSpPr>
            <p:cNvPr id="42" name="Google Shape;42;p3"/>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43" name="Google Shape;43;p3"/>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44" name="Google Shape;44;p3"/>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45" name="Google Shape;45;p3"/>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46" name="Google Shape;46;p3"/>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47" name="Google Shape;47;p3"/>
            <p:cNvSpPr/>
            <p:nvPr/>
          </p:nvSpPr>
          <p:spPr>
            <a:xfrm>
              <a:off x="931" y="4002"/>
              <a:ext cx="18" cy="94"/>
            </a:xfrm>
            <a:prstGeom prst="rect">
              <a:avLst/>
            </a:pr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48" name="Google Shape;48;p3"/>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49" name="Google Shape;49;p3"/>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50" name="Google Shape;50;p3"/>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Tree>
    <p:extLst>
      <p:ext uri="{BB962C8B-B14F-4D97-AF65-F5344CB8AC3E}">
        <p14:creationId xmlns:p14="http://schemas.microsoft.com/office/powerpoint/2010/main" val="218520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in title - 3">
    <p:bg>
      <p:bgPr>
        <a:solidFill>
          <a:srgbClr val="FFFFFF"/>
        </a:solidFill>
        <a:effectLst/>
      </p:bgPr>
    </p:bg>
    <p:spTree>
      <p:nvGrpSpPr>
        <p:cNvPr id="1" name=""/>
        <p:cNvGrpSpPr/>
        <p:nvPr/>
      </p:nvGrpSpPr>
      <p:grpSpPr>
        <a:xfrm>
          <a:off x="0" y="0"/>
          <a:ext cx="0" cy="0"/>
          <a:chOff x="0" y="0"/>
          <a:chExt cx="0" cy="0"/>
        </a:xfrm>
      </p:grpSpPr>
      <p:grpSp>
        <p:nvGrpSpPr>
          <p:cNvPr id="19" name="Group 4"/>
          <p:cNvGrpSpPr>
            <a:grpSpLocks noChangeAspect="1"/>
          </p:cNvGrpSpPr>
          <p:nvPr userDrawn="1"/>
        </p:nvGrpSpPr>
        <p:grpSpPr bwMode="auto">
          <a:xfrm>
            <a:off x="623888" y="6273800"/>
            <a:ext cx="1168400" cy="303213"/>
            <a:chOff x="393" y="3952"/>
            <a:chExt cx="736" cy="191"/>
          </a:xfrm>
          <a:solidFill>
            <a:srgbClr val="FF7814"/>
          </a:solidFill>
        </p:grpSpPr>
        <p:sp>
          <p:nvSpPr>
            <p:cNvPr id="20"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1"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2"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3"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4"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5"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6"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7"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8"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34" name="Text Placeholder 32"/>
          <p:cNvSpPr>
            <a:spLocks noGrp="1"/>
          </p:cNvSpPr>
          <p:nvPr>
            <p:ph type="body" sz="quarter" idx="13" hasCustomPrompt="1"/>
          </p:nvPr>
        </p:nvSpPr>
        <p:spPr>
          <a:xfrm>
            <a:off x="623887" y="5479878"/>
            <a:ext cx="6574082" cy="249299"/>
          </a:xfrm>
        </p:spPr>
        <p:txBody>
          <a:bodyPr wrap="square" anchor="t" anchorCtr="0">
            <a:spAutoFit/>
          </a:bodyPr>
          <a:lstStyle>
            <a:lvl1pPr marL="0" marR="0" indent="0" algn="l" defTabSz="914400" rtl="0" eaLnBrk="1" fontAlgn="auto" latinLnBrk="0" hangingPunct="1">
              <a:lnSpc>
                <a:spcPct val="90000"/>
              </a:lnSpc>
              <a:spcBef>
                <a:spcPts val="1000"/>
              </a:spcBef>
              <a:spcAft>
                <a:spcPts val="0"/>
              </a:spcAft>
              <a:buClr>
                <a:srgbClr val="FF7814"/>
              </a:buClr>
              <a:buSzTx/>
              <a:buFont typeface="Lato" panose="020F0502020204030203" pitchFamily="34" charset="0"/>
              <a:buNone/>
              <a:tabLst/>
              <a:defRPr sz="1800">
                <a:solidFill>
                  <a:srgbClr val="151546"/>
                </a:solidFill>
              </a:defRPr>
            </a:lvl1pPr>
            <a:lvl2pPr marL="36195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rgbClr val="FF7814"/>
              </a:buClr>
              <a:buSzTx/>
              <a:buFont typeface="Lato" panose="020F0502020204030203" pitchFamily="34" charset="0"/>
              <a:buNone/>
              <a:tabLst/>
              <a:defRPr/>
            </a:pPr>
            <a:r>
              <a:rPr lang="en-US"/>
              <a:t>Presenter name  | Presenter Title</a:t>
            </a:r>
            <a:endParaRPr lang="he-IL"/>
          </a:p>
        </p:txBody>
      </p:sp>
      <p:sp>
        <p:nvSpPr>
          <p:cNvPr id="35" name="Text Placeholder 32"/>
          <p:cNvSpPr>
            <a:spLocks noGrp="1"/>
          </p:cNvSpPr>
          <p:nvPr>
            <p:ph type="body" sz="quarter" idx="14" hasCustomPrompt="1"/>
          </p:nvPr>
        </p:nvSpPr>
        <p:spPr>
          <a:xfrm>
            <a:off x="623887" y="5038396"/>
            <a:ext cx="2760051" cy="249299"/>
          </a:xfrm>
        </p:spPr>
        <p:txBody>
          <a:bodyPr wrap="square">
            <a:spAutoFit/>
          </a:bodyPr>
          <a:lstStyle>
            <a:lvl1pPr marL="0" indent="0">
              <a:buNone/>
              <a:defRPr sz="1800">
                <a:solidFill>
                  <a:srgbClr val="151546"/>
                </a:solidFill>
              </a:defRPr>
            </a:lvl1pPr>
            <a:lvl2pPr marL="361950" indent="0">
              <a:buNone/>
              <a:defRPr/>
            </a:lvl2pPr>
            <a:lvl3pPr marL="914400" indent="0">
              <a:buNone/>
              <a:defRPr/>
            </a:lvl3pPr>
            <a:lvl4pPr marL="1371600" indent="0">
              <a:buNone/>
              <a:defRPr/>
            </a:lvl4pPr>
            <a:lvl5pPr marL="1828800" indent="0">
              <a:buNone/>
              <a:defRPr/>
            </a:lvl5pPr>
          </a:lstStyle>
          <a:p>
            <a:pPr lvl="0"/>
            <a:r>
              <a:rPr lang="en-US"/>
              <a:t>Date</a:t>
            </a:r>
            <a:endParaRPr lang="he-IL"/>
          </a:p>
        </p:txBody>
      </p:sp>
      <p:cxnSp>
        <p:nvCxnSpPr>
          <p:cNvPr id="36" name="Straight Connector 35"/>
          <p:cNvCxnSpPr/>
          <p:nvPr userDrawn="1"/>
        </p:nvCxnSpPr>
        <p:spPr>
          <a:xfrm>
            <a:off x="623887" y="4892431"/>
            <a:ext cx="127525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7" name="Title 1"/>
          <p:cNvSpPr>
            <a:spLocks noGrp="1"/>
          </p:cNvSpPr>
          <p:nvPr>
            <p:ph type="ctrTitle"/>
          </p:nvPr>
        </p:nvSpPr>
        <p:spPr>
          <a:xfrm>
            <a:off x="623887" y="1185155"/>
            <a:ext cx="7519744" cy="1661993"/>
          </a:xfrm>
        </p:spPr>
        <p:txBody>
          <a:bodyPr wrap="square" anchor="b">
            <a:spAutoFit/>
          </a:bodyPr>
          <a:lstStyle>
            <a:lvl1pPr algn="l" rtl="0">
              <a:defRPr sz="6000">
                <a:solidFill>
                  <a:srgbClr val="151546"/>
                </a:solidFill>
              </a:defRPr>
            </a:lvl1pPr>
          </a:lstStyle>
          <a:p>
            <a:r>
              <a:rPr lang="en-US"/>
              <a:t>Click to edit Master title style</a:t>
            </a:r>
          </a:p>
        </p:txBody>
      </p:sp>
      <p:sp>
        <p:nvSpPr>
          <p:cNvPr id="38" name="Subtitle 2"/>
          <p:cNvSpPr>
            <a:spLocks noGrp="1"/>
          </p:cNvSpPr>
          <p:nvPr>
            <p:ph type="subTitle" idx="1"/>
          </p:nvPr>
        </p:nvSpPr>
        <p:spPr>
          <a:xfrm>
            <a:off x="623887" y="3020185"/>
            <a:ext cx="7519743" cy="1107996"/>
          </a:xfrm>
        </p:spPr>
        <p:txBody>
          <a:bodyPr>
            <a:normAutofit/>
          </a:bodyPr>
          <a:lstStyle>
            <a:lvl1pPr marL="0" indent="0" algn="l">
              <a:buNone/>
              <a:defRPr lang="en-US" sz="4000" kern="1200" dirty="0">
                <a:solidFill>
                  <a:srgbClr val="979797"/>
                </a:solidFill>
                <a:latin typeface="+mn-lt"/>
                <a:ea typeface="Lato Semibold" panose="020F0502020204030203" pitchFamily="34"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60972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in title - 4">
    <p:bg>
      <p:bgPr>
        <a:solidFill>
          <a:schemeClr val="bg1"/>
        </a:solidFill>
        <a:effectLst/>
      </p:bgPr>
    </p:bg>
    <p:spTree>
      <p:nvGrpSpPr>
        <p:cNvPr id="1" name=""/>
        <p:cNvGrpSpPr/>
        <p:nvPr/>
      </p:nvGrpSpPr>
      <p:grpSpPr>
        <a:xfrm>
          <a:off x="0" y="0"/>
          <a:ext cx="0" cy="0"/>
          <a:chOff x="0" y="0"/>
          <a:chExt cx="0" cy="0"/>
        </a:xfrm>
      </p:grpSpPr>
      <p:grpSp>
        <p:nvGrpSpPr>
          <p:cNvPr id="20" name="Group 4"/>
          <p:cNvGrpSpPr>
            <a:grpSpLocks noChangeAspect="1"/>
          </p:cNvGrpSpPr>
          <p:nvPr userDrawn="1"/>
        </p:nvGrpSpPr>
        <p:grpSpPr bwMode="auto">
          <a:xfrm>
            <a:off x="623888" y="6273800"/>
            <a:ext cx="1168400" cy="303213"/>
            <a:chOff x="393" y="3952"/>
            <a:chExt cx="736" cy="191"/>
          </a:xfrm>
          <a:solidFill>
            <a:srgbClr val="FFFFFF"/>
          </a:solidFill>
        </p:grpSpPr>
        <p:sp>
          <p:nvSpPr>
            <p:cNvPr id="21"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2"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3"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4"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5"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6"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7"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8"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9"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35" name="Text Placeholder 32"/>
          <p:cNvSpPr>
            <a:spLocks noGrp="1"/>
          </p:cNvSpPr>
          <p:nvPr>
            <p:ph type="body" sz="quarter" idx="13" hasCustomPrompt="1"/>
          </p:nvPr>
        </p:nvSpPr>
        <p:spPr>
          <a:xfrm>
            <a:off x="623887" y="5479878"/>
            <a:ext cx="6574082" cy="249299"/>
          </a:xfrm>
        </p:spPr>
        <p:txBody>
          <a:bodyPr wrap="square" anchor="t" anchorCtr="0">
            <a:spAutoFit/>
          </a:bodyPr>
          <a:lstStyle>
            <a:lvl1pPr marL="0" marR="0" indent="0" algn="l" defTabSz="914400" rtl="0" eaLnBrk="1" fontAlgn="auto" latinLnBrk="0" hangingPunct="1">
              <a:lnSpc>
                <a:spcPct val="90000"/>
              </a:lnSpc>
              <a:spcBef>
                <a:spcPts val="1000"/>
              </a:spcBef>
              <a:spcAft>
                <a:spcPts val="0"/>
              </a:spcAft>
              <a:buClr>
                <a:srgbClr val="FF7814"/>
              </a:buClr>
              <a:buSzTx/>
              <a:buFont typeface="Lato" panose="020F0502020204030203" pitchFamily="34" charset="0"/>
              <a:buNone/>
              <a:tabLst/>
              <a:defRPr sz="1800">
                <a:solidFill>
                  <a:srgbClr val="FFFFFF"/>
                </a:solidFill>
              </a:defRPr>
            </a:lvl1pPr>
            <a:lvl2pPr marL="36195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rgbClr val="FF7814"/>
              </a:buClr>
              <a:buSzTx/>
              <a:buFont typeface="Lato" panose="020F0502020204030203" pitchFamily="34" charset="0"/>
              <a:buNone/>
              <a:tabLst/>
              <a:defRPr/>
            </a:pPr>
            <a:r>
              <a:rPr lang="en-US"/>
              <a:t>Presenter name  | Presenter Title</a:t>
            </a:r>
            <a:endParaRPr lang="he-IL"/>
          </a:p>
        </p:txBody>
      </p:sp>
      <p:sp>
        <p:nvSpPr>
          <p:cNvPr id="36" name="Text Placeholder 32"/>
          <p:cNvSpPr>
            <a:spLocks noGrp="1"/>
          </p:cNvSpPr>
          <p:nvPr>
            <p:ph type="body" sz="quarter" idx="14" hasCustomPrompt="1"/>
          </p:nvPr>
        </p:nvSpPr>
        <p:spPr>
          <a:xfrm>
            <a:off x="623887" y="5038396"/>
            <a:ext cx="2760051" cy="249299"/>
          </a:xfrm>
        </p:spPr>
        <p:txBody>
          <a:bodyPr wrap="square">
            <a:spAutoFit/>
          </a:bodyPr>
          <a:lstStyle>
            <a:lvl1pPr marL="0" indent="0">
              <a:buNone/>
              <a:defRPr sz="1800">
                <a:solidFill>
                  <a:srgbClr val="FFFFFF"/>
                </a:solidFill>
              </a:defRPr>
            </a:lvl1pPr>
            <a:lvl2pPr marL="361950" indent="0">
              <a:buNone/>
              <a:defRPr/>
            </a:lvl2pPr>
            <a:lvl3pPr marL="914400" indent="0">
              <a:buNone/>
              <a:defRPr/>
            </a:lvl3pPr>
            <a:lvl4pPr marL="1371600" indent="0">
              <a:buNone/>
              <a:defRPr/>
            </a:lvl4pPr>
            <a:lvl5pPr marL="1828800" indent="0">
              <a:buNone/>
              <a:defRPr/>
            </a:lvl5pPr>
          </a:lstStyle>
          <a:p>
            <a:pPr lvl="0"/>
            <a:r>
              <a:rPr lang="en-US"/>
              <a:t>Date</a:t>
            </a:r>
            <a:endParaRPr lang="he-IL"/>
          </a:p>
        </p:txBody>
      </p:sp>
      <p:cxnSp>
        <p:nvCxnSpPr>
          <p:cNvPr id="37" name="Straight Connector 36"/>
          <p:cNvCxnSpPr/>
          <p:nvPr userDrawn="1"/>
        </p:nvCxnSpPr>
        <p:spPr>
          <a:xfrm>
            <a:off x="623887" y="4892431"/>
            <a:ext cx="127525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Title 1"/>
          <p:cNvSpPr>
            <a:spLocks noGrp="1"/>
          </p:cNvSpPr>
          <p:nvPr>
            <p:ph type="ctrTitle"/>
          </p:nvPr>
        </p:nvSpPr>
        <p:spPr>
          <a:xfrm>
            <a:off x="623887" y="1185155"/>
            <a:ext cx="7519744" cy="1661993"/>
          </a:xfrm>
        </p:spPr>
        <p:txBody>
          <a:bodyPr wrap="square" anchor="b">
            <a:spAutoFit/>
          </a:bodyPr>
          <a:lstStyle>
            <a:lvl1pPr algn="l" rtl="0">
              <a:defRPr sz="6000">
                <a:solidFill>
                  <a:srgbClr val="FFFFFF"/>
                </a:solidFill>
              </a:defRPr>
            </a:lvl1pPr>
          </a:lstStyle>
          <a:p>
            <a:r>
              <a:rPr lang="en-US"/>
              <a:t>Click to edit Master title style</a:t>
            </a:r>
          </a:p>
        </p:txBody>
      </p:sp>
      <p:sp>
        <p:nvSpPr>
          <p:cNvPr id="39" name="Subtitle 2"/>
          <p:cNvSpPr>
            <a:spLocks noGrp="1"/>
          </p:cNvSpPr>
          <p:nvPr>
            <p:ph type="subTitle" idx="1"/>
          </p:nvPr>
        </p:nvSpPr>
        <p:spPr>
          <a:xfrm>
            <a:off x="623887" y="3020185"/>
            <a:ext cx="7519743" cy="1107996"/>
          </a:xfrm>
        </p:spPr>
        <p:txBody>
          <a:bodyPr>
            <a:normAutofit/>
          </a:bodyPr>
          <a:lstStyle>
            <a:lvl1pPr marL="0" indent="0" algn="l">
              <a:buNone/>
              <a:defRPr sz="4000">
                <a:solidFill>
                  <a:srgbClr val="FFFFFF"/>
                </a:solidFill>
                <a:latin typeface="+mn-lt"/>
                <a:ea typeface="Lato Semibold"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29802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in title - 5">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grpSp>
        <p:nvGrpSpPr>
          <p:cNvPr id="21" name="Group 4"/>
          <p:cNvGrpSpPr>
            <a:grpSpLocks noChangeAspect="1"/>
          </p:cNvGrpSpPr>
          <p:nvPr userDrawn="1"/>
        </p:nvGrpSpPr>
        <p:grpSpPr bwMode="auto">
          <a:xfrm>
            <a:off x="623888" y="6273800"/>
            <a:ext cx="1168400" cy="303213"/>
            <a:chOff x="393" y="3952"/>
            <a:chExt cx="736" cy="191"/>
          </a:xfrm>
          <a:solidFill>
            <a:srgbClr val="FFFFFF"/>
          </a:solidFill>
        </p:grpSpPr>
        <p:sp>
          <p:nvSpPr>
            <p:cNvPr id="22"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3"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4"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5"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6"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7"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8"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9"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0"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36" name="Text Placeholder 32"/>
          <p:cNvSpPr>
            <a:spLocks noGrp="1"/>
          </p:cNvSpPr>
          <p:nvPr>
            <p:ph type="body" sz="quarter" idx="13" hasCustomPrompt="1"/>
          </p:nvPr>
        </p:nvSpPr>
        <p:spPr>
          <a:xfrm>
            <a:off x="623887" y="5479878"/>
            <a:ext cx="6574082" cy="249299"/>
          </a:xfrm>
        </p:spPr>
        <p:txBody>
          <a:bodyPr wrap="square" anchor="t" anchorCtr="0">
            <a:spAutoFit/>
          </a:bodyPr>
          <a:lstStyle>
            <a:lvl1pPr marL="0" marR="0" indent="0" algn="l" defTabSz="914400" rtl="0" eaLnBrk="1" fontAlgn="auto" latinLnBrk="0" hangingPunct="1">
              <a:lnSpc>
                <a:spcPct val="90000"/>
              </a:lnSpc>
              <a:spcBef>
                <a:spcPts val="1000"/>
              </a:spcBef>
              <a:spcAft>
                <a:spcPts val="0"/>
              </a:spcAft>
              <a:buClr>
                <a:srgbClr val="FF7814"/>
              </a:buClr>
              <a:buSzTx/>
              <a:buFont typeface="Lato" panose="020F0502020204030203" pitchFamily="34" charset="0"/>
              <a:buNone/>
              <a:tabLst/>
              <a:defRPr sz="1800">
                <a:solidFill>
                  <a:srgbClr val="C3BEF2"/>
                </a:solidFill>
              </a:defRPr>
            </a:lvl1pPr>
            <a:lvl2pPr marL="36195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rgbClr val="FF7814"/>
              </a:buClr>
              <a:buSzTx/>
              <a:buFont typeface="Lato" panose="020F0502020204030203" pitchFamily="34" charset="0"/>
              <a:buNone/>
              <a:tabLst/>
              <a:defRPr/>
            </a:pPr>
            <a:r>
              <a:rPr lang="en-US"/>
              <a:t>Presenter name  | Presenter Title</a:t>
            </a:r>
            <a:endParaRPr lang="he-IL"/>
          </a:p>
        </p:txBody>
      </p:sp>
      <p:sp>
        <p:nvSpPr>
          <p:cNvPr id="37" name="Text Placeholder 32"/>
          <p:cNvSpPr>
            <a:spLocks noGrp="1"/>
          </p:cNvSpPr>
          <p:nvPr>
            <p:ph type="body" sz="quarter" idx="14" hasCustomPrompt="1"/>
          </p:nvPr>
        </p:nvSpPr>
        <p:spPr>
          <a:xfrm>
            <a:off x="623887" y="5038396"/>
            <a:ext cx="2760051" cy="249299"/>
          </a:xfrm>
        </p:spPr>
        <p:txBody>
          <a:bodyPr wrap="square">
            <a:spAutoFit/>
          </a:bodyPr>
          <a:lstStyle>
            <a:lvl1pPr marL="0" indent="0">
              <a:buNone/>
              <a:defRPr sz="1800">
                <a:solidFill>
                  <a:srgbClr val="C3BEF2"/>
                </a:solidFill>
              </a:defRPr>
            </a:lvl1pPr>
            <a:lvl2pPr marL="361950" indent="0">
              <a:buNone/>
              <a:defRPr/>
            </a:lvl2pPr>
            <a:lvl3pPr marL="914400" indent="0">
              <a:buNone/>
              <a:defRPr/>
            </a:lvl3pPr>
            <a:lvl4pPr marL="1371600" indent="0">
              <a:buNone/>
              <a:defRPr/>
            </a:lvl4pPr>
            <a:lvl5pPr marL="1828800" indent="0">
              <a:buNone/>
              <a:defRPr/>
            </a:lvl5pPr>
          </a:lstStyle>
          <a:p>
            <a:pPr lvl="0"/>
            <a:r>
              <a:rPr lang="en-US"/>
              <a:t>Date</a:t>
            </a:r>
            <a:endParaRPr lang="he-IL"/>
          </a:p>
        </p:txBody>
      </p:sp>
      <p:cxnSp>
        <p:nvCxnSpPr>
          <p:cNvPr id="38" name="Straight Connector 37"/>
          <p:cNvCxnSpPr/>
          <p:nvPr userDrawn="1"/>
        </p:nvCxnSpPr>
        <p:spPr>
          <a:xfrm>
            <a:off x="623887" y="4892431"/>
            <a:ext cx="1275251"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9" name="Title 1"/>
          <p:cNvSpPr>
            <a:spLocks noGrp="1"/>
          </p:cNvSpPr>
          <p:nvPr>
            <p:ph type="ctrTitle"/>
          </p:nvPr>
        </p:nvSpPr>
        <p:spPr>
          <a:xfrm>
            <a:off x="623887" y="1185155"/>
            <a:ext cx="7519744" cy="1661993"/>
          </a:xfrm>
        </p:spPr>
        <p:txBody>
          <a:bodyPr wrap="square" anchor="b">
            <a:spAutoFit/>
          </a:bodyPr>
          <a:lstStyle>
            <a:lvl1pPr algn="l" rtl="0">
              <a:defRPr sz="6000">
                <a:solidFill>
                  <a:srgbClr val="FFFFFF"/>
                </a:solidFill>
              </a:defRPr>
            </a:lvl1pPr>
          </a:lstStyle>
          <a:p>
            <a:r>
              <a:rPr lang="en-US"/>
              <a:t>Click to edit Master title style</a:t>
            </a:r>
          </a:p>
        </p:txBody>
      </p:sp>
      <p:sp>
        <p:nvSpPr>
          <p:cNvPr id="40" name="Subtitle 2"/>
          <p:cNvSpPr>
            <a:spLocks noGrp="1"/>
          </p:cNvSpPr>
          <p:nvPr>
            <p:ph type="subTitle" idx="1"/>
          </p:nvPr>
        </p:nvSpPr>
        <p:spPr>
          <a:xfrm>
            <a:off x="623887" y="3020185"/>
            <a:ext cx="7519743" cy="1107996"/>
          </a:xfrm>
        </p:spPr>
        <p:txBody>
          <a:bodyPr>
            <a:normAutofit/>
          </a:bodyPr>
          <a:lstStyle>
            <a:lvl1pPr marL="0" indent="0" algn="l">
              <a:buNone/>
              <a:defRPr sz="4000">
                <a:solidFill>
                  <a:srgbClr val="FFFFFF"/>
                </a:solidFill>
                <a:latin typeface="+mn-lt"/>
                <a:ea typeface="Lato Semibold"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38396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 1">
    <p:bg>
      <p:bgPr>
        <a:solidFill>
          <a:srgbClr val="2F338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3888" y="584200"/>
            <a:ext cx="10966131" cy="857250"/>
          </a:xfrm>
        </p:spPr>
        <p:txBody>
          <a:bodyPr anchor="t" anchorCtr="0">
            <a:spAutoFit/>
          </a:bodyPr>
          <a:lstStyle>
            <a:lvl1pPr algn="l" rtl="0">
              <a:defRPr sz="6000">
                <a:solidFill>
                  <a:srgbClr val="FFFFFF"/>
                </a:solidFill>
              </a:defRPr>
            </a:lvl1pPr>
          </a:lstStyle>
          <a:p>
            <a:r>
              <a:rPr lang="en-US"/>
              <a:t>Click to edit Master title style</a:t>
            </a:r>
          </a:p>
        </p:txBody>
      </p:sp>
      <p:sp>
        <p:nvSpPr>
          <p:cNvPr id="3" name="Subtitle 2"/>
          <p:cNvSpPr>
            <a:spLocks noGrp="1"/>
          </p:cNvSpPr>
          <p:nvPr>
            <p:ph type="subTitle" idx="1"/>
          </p:nvPr>
        </p:nvSpPr>
        <p:spPr>
          <a:xfrm>
            <a:off x="623889" y="1676400"/>
            <a:ext cx="10966130" cy="553998"/>
          </a:xfrm>
        </p:spPr>
        <p:txBody>
          <a:bodyPr>
            <a:spAutoFit/>
          </a:bodyPr>
          <a:lstStyle>
            <a:lvl1pPr marL="0" indent="0" algn="l">
              <a:buNone/>
              <a:defRPr sz="4000">
                <a:solidFill>
                  <a:srgbClr val="FFFFFF"/>
                </a:solidFill>
                <a:latin typeface="Lato Semibold" panose="020F0502020204030203" pitchFamily="34" charset="0"/>
                <a:ea typeface="Lato Semibold"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6477000" y="6279146"/>
            <a:ext cx="5006342" cy="365125"/>
          </a:xfrm>
        </p:spPr>
        <p:txBody>
          <a:bodyPr/>
          <a:lstStyle>
            <a:lvl1pPr algn="r">
              <a:defRPr sz="800">
                <a:solidFill>
                  <a:srgbClr val="C0C5D3"/>
                </a:solidFill>
                <a:latin typeface="Lato" panose="020F0502020204030203" pitchFamily="34" charset="0"/>
                <a:ea typeface="Lato" panose="020F0502020204030203" pitchFamily="34" charset="0"/>
              </a:defRPr>
            </a:lvl1pPr>
          </a:lstStyle>
          <a:p>
            <a:pPr rtl="0"/>
            <a:r>
              <a:rPr lang="en-US"/>
              <a:t>Confidential | Cyberint Copyright © All Rights Reserved 2020</a:t>
            </a:r>
          </a:p>
        </p:txBody>
      </p:sp>
      <p:sp>
        <p:nvSpPr>
          <p:cNvPr id="6" name="Slide Number Placeholder 5"/>
          <p:cNvSpPr>
            <a:spLocks noGrp="1"/>
          </p:cNvSpPr>
          <p:nvPr>
            <p:ph type="sldNum" sz="quarter" idx="12"/>
          </p:nvPr>
        </p:nvSpPr>
        <p:spPr>
          <a:xfrm>
            <a:off x="11590019" y="6279146"/>
            <a:ext cx="359094" cy="365125"/>
          </a:xfrm>
        </p:spPr>
        <p:txBody>
          <a:bodyPr/>
          <a:lstStyle>
            <a:lvl1pPr algn="ctr" rtl="0">
              <a:defRPr sz="800" b="0" i="0">
                <a:solidFill>
                  <a:schemeClr val="accent4"/>
                </a:solidFill>
              </a:defRPr>
            </a:lvl1pPr>
          </a:lstStyle>
          <a:p>
            <a:fld id="{48F63A3B-78C7-47BE-AE5E-E10140E04643}" type="slidenum">
              <a:rPr lang="en-US" smtClean="0">
                <a:solidFill>
                  <a:srgbClr val="FF7816"/>
                </a:solidFill>
              </a:rPr>
              <a:pPr/>
              <a:t>‹#›</a:t>
            </a:fld>
            <a:endParaRPr lang="en-US">
              <a:solidFill>
                <a:srgbClr val="FF7816"/>
              </a:solidFill>
            </a:endParaRPr>
          </a:p>
        </p:txBody>
      </p:sp>
      <p:cxnSp>
        <p:nvCxnSpPr>
          <p:cNvPr id="8" name="Straight Connector 7"/>
          <p:cNvCxnSpPr/>
          <p:nvPr userDrawn="1"/>
        </p:nvCxnSpPr>
        <p:spPr>
          <a:xfrm>
            <a:off x="11574780" y="6279146"/>
            <a:ext cx="0" cy="57885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3"/>
          </p:nvPr>
        </p:nvSpPr>
        <p:spPr>
          <a:xfrm>
            <a:off x="623888" y="2447925"/>
            <a:ext cx="10966450" cy="3825875"/>
          </a:xfrm>
        </p:spPr>
        <p:txBody>
          <a:bodyPr/>
          <a:lstStyle/>
          <a:p>
            <a:r>
              <a:rPr lang="en-US"/>
              <a:t>Click icon to add picture</a:t>
            </a:r>
            <a:endParaRPr lang="he-IL"/>
          </a:p>
        </p:txBody>
      </p:sp>
      <p:grpSp>
        <p:nvGrpSpPr>
          <p:cNvPr id="23" name="Group 4"/>
          <p:cNvGrpSpPr>
            <a:grpSpLocks noChangeAspect="1"/>
          </p:cNvGrpSpPr>
          <p:nvPr userDrawn="1"/>
        </p:nvGrpSpPr>
        <p:grpSpPr bwMode="auto">
          <a:xfrm>
            <a:off x="623888" y="6273800"/>
            <a:ext cx="1168400" cy="303213"/>
            <a:chOff x="393" y="3952"/>
            <a:chExt cx="736" cy="191"/>
          </a:xfrm>
          <a:solidFill>
            <a:srgbClr val="FFFFFF"/>
          </a:solidFill>
        </p:grpSpPr>
        <p:sp>
          <p:nvSpPr>
            <p:cNvPr id="24"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5"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6"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7"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8"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9"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0"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1"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2"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Tree>
    <p:extLst>
      <p:ext uri="{BB962C8B-B14F-4D97-AF65-F5344CB8AC3E}">
        <p14:creationId xmlns:p14="http://schemas.microsoft.com/office/powerpoint/2010/main" val="137912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 2">
    <p:bg>
      <p:bgPr>
        <a:solidFill>
          <a:srgbClr val="2F3389"/>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3047" y="0"/>
            <a:ext cx="12185905" cy="6858000"/>
          </a:xfrm>
          <a:prstGeom prst="rect">
            <a:avLst/>
          </a:prstGeom>
        </p:spPr>
      </p:pic>
      <p:sp>
        <p:nvSpPr>
          <p:cNvPr id="2" name="Title 1"/>
          <p:cNvSpPr>
            <a:spLocks noGrp="1"/>
          </p:cNvSpPr>
          <p:nvPr>
            <p:ph type="ctrTitle"/>
          </p:nvPr>
        </p:nvSpPr>
        <p:spPr>
          <a:xfrm>
            <a:off x="623888" y="1648434"/>
            <a:ext cx="5255894" cy="1329595"/>
          </a:xfrm>
        </p:spPr>
        <p:txBody>
          <a:bodyPr anchor="b" anchorCtr="0">
            <a:spAutoFit/>
          </a:bodyPr>
          <a:lstStyle>
            <a:lvl1pPr algn="l">
              <a:defRPr sz="4800">
                <a:solidFill>
                  <a:srgbClr val="FFFFFF"/>
                </a:solidFill>
              </a:defRPr>
            </a:lvl1pPr>
          </a:lstStyle>
          <a:p>
            <a:r>
              <a:rPr lang="en-US"/>
              <a:t>Click to edit Master title style</a:t>
            </a:r>
          </a:p>
        </p:txBody>
      </p:sp>
      <p:sp>
        <p:nvSpPr>
          <p:cNvPr id="5" name="Footer Placeholder 4"/>
          <p:cNvSpPr>
            <a:spLocks noGrp="1"/>
          </p:cNvSpPr>
          <p:nvPr>
            <p:ph type="ftr" sz="quarter" idx="11"/>
          </p:nvPr>
        </p:nvSpPr>
        <p:spPr>
          <a:xfrm>
            <a:off x="6477000" y="6273800"/>
            <a:ext cx="5006342" cy="365125"/>
          </a:xfrm>
        </p:spPr>
        <p:txBody>
          <a:bodyPr/>
          <a:lstStyle>
            <a:lvl1pPr algn="r">
              <a:defRPr sz="800">
                <a:solidFill>
                  <a:srgbClr val="C0C5D3"/>
                </a:solidFill>
                <a:latin typeface="Lato" panose="020F0502020204030203" pitchFamily="34" charset="0"/>
                <a:ea typeface="Lato" panose="020F0502020204030203" pitchFamily="34" charset="0"/>
              </a:defRPr>
            </a:lvl1pPr>
          </a:lstStyle>
          <a:p>
            <a:pPr rtl="0"/>
            <a:r>
              <a:rPr lang="en-US"/>
              <a:t>Confidential | Cyberint Copyright © All Rights Reserved 2020</a:t>
            </a:r>
          </a:p>
        </p:txBody>
      </p:sp>
      <p:sp>
        <p:nvSpPr>
          <p:cNvPr id="6" name="Slide Number Placeholder 5"/>
          <p:cNvSpPr>
            <a:spLocks noGrp="1"/>
          </p:cNvSpPr>
          <p:nvPr>
            <p:ph type="sldNum" sz="quarter" idx="12"/>
          </p:nvPr>
        </p:nvSpPr>
        <p:spPr>
          <a:xfrm>
            <a:off x="11590019" y="6273800"/>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cxnSp>
        <p:nvCxnSpPr>
          <p:cNvPr id="8" name="Straight Connector 7"/>
          <p:cNvCxnSpPr/>
          <p:nvPr userDrawn="1"/>
        </p:nvCxnSpPr>
        <p:spPr>
          <a:xfrm>
            <a:off x="11574780" y="6273800"/>
            <a:ext cx="0" cy="5842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1" name="Group 4"/>
          <p:cNvGrpSpPr>
            <a:grpSpLocks noChangeAspect="1"/>
          </p:cNvGrpSpPr>
          <p:nvPr userDrawn="1"/>
        </p:nvGrpSpPr>
        <p:grpSpPr bwMode="auto">
          <a:xfrm>
            <a:off x="623888" y="6273800"/>
            <a:ext cx="1168400" cy="303213"/>
            <a:chOff x="393" y="3952"/>
            <a:chExt cx="736" cy="191"/>
          </a:xfrm>
          <a:solidFill>
            <a:srgbClr val="FFFFFF"/>
          </a:solidFill>
        </p:grpSpPr>
        <p:sp>
          <p:nvSpPr>
            <p:cNvPr id="22"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3"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4"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5"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6"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7"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8"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9"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0"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10" name="Text Placeholder 9"/>
          <p:cNvSpPr>
            <a:spLocks noGrp="1"/>
          </p:cNvSpPr>
          <p:nvPr>
            <p:ph type="body" sz="quarter" idx="14" hasCustomPrompt="1"/>
          </p:nvPr>
        </p:nvSpPr>
        <p:spPr>
          <a:xfrm>
            <a:off x="623888" y="3259016"/>
            <a:ext cx="10859454" cy="443198"/>
          </a:xfrm>
        </p:spPr>
        <p:txBody>
          <a:bodyPr anchor="t" anchorCtr="0">
            <a:spAutoFit/>
          </a:bodyPr>
          <a:lstStyle>
            <a:lvl1pPr marL="361950" marR="0" indent="-361950" algn="l" defTabSz="914400" rtl="0" eaLnBrk="1" fontAlgn="auto" latinLnBrk="0" hangingPunct="1">
              <a:lnSpc>
                <a:spcPct val="90000"/>
              </a:lnSpc>
              <a:spcBef>
                <a:spcPts val="1200"/>
              </a:spcBef>
              <a:spcAft>
                <a:spcPts val="600"/>
              </a:spcAft>
              <a:buClr>
                <a:srgbClr val="FF7814"/>
              </a:buClr>
              <a:buSzTx/>
              <a:buFont typeface="Lato" panose="020F0502020204030203" pitchFamily="34" charset="0"/>
              <a:buChar char="●"/>
              <a:tabLst/>
              <a:defRPr lang="en-US" sz="3200" b="0" kern="1200" baseline="0" dirty="0" smtClean="0">
                <a:solidFill>
                  <a:srgbClr val="C4C4C4"/>
                </a:solidFill>
                <a:latin typeface="+mn-lt"/>
                <a:ea typeface="+mn-ea"/>
                <a:cs typeface="+mn-cs"/>
              </a:defRPr>
            </a:lvl1pPr>
          </a:lstStyle>
          <a:p>
            <a:pPr marL="361950" marR="0" lvl="0" indent="-361950" algn="l" defTabSz="914400" rtl="0" eaLnBrk="1" fontAlgn="auto" latinLnBrk="0" hangingPunct="1">
              <a:lnSpc>
                <a:spcPct val="90000"/>
              </a:lnSpc>
              <a:spcBef>
                <a:spcPts val="1000"/>
              </a:spcBef>
              <a:spcAft>
                <a:spcPts val="0"/>
              </a:spcAft>
              <a:buClr>
                <a:srgbClr val="FF7814"/>
              </a:buClr>
              <a:buSzTx/>
              <a:buFont typeface="Lato" panose="020F0502020204030203" pitchFamily="34" charset="0"/>
              <a:buChar char="●"/>
              <a:tabLst/>
              <a:defRPr/>
            </a:pPr>
            <a:r>
              <a:rPr lang="en-US"/>
              <a:t>First bullet point up to 2 lines</a:t>
            </a:r>
          </a:p>
        </p:txBody>
      </p:sp>
    </p:spTree>
    <p:extLst>
      <p:ext uri="{BB962C8B-B14F-4D97-AF65-F5344CB8AC3E}">
        <p14:creationId xmlns:p14="http://schemas.microsoft.com/office/powerpoint/2010/main" val="3322691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 3">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23888" y="1069300"/>
            <a:ext cx="5255894" cy="2492990"/>
          </a:xfrm>
        </p:spPr>
        <p:txBody>
          <a:bodyPr anchor="t" anchorCtr="0">
            <a:spAutoFit/>
          </a:bodyPr>
          <a:lstStyle>
            <a:lvl1pPr algn="l">
              <a:defRPr sz="6000">
                <a:solidFill>
                  <a:srgbClr val="FFFFFF"/>
                </a:solidFill>
              </a:defRPr>
            </a:lvl1pPr>
          </a:lstStyle>
          <a:p>
            <a:r>
              <a:rPr lang="en-US"/>
              <a:t>Click to edit Master title style</a:t>
            </a:r>
          </a:p>
        </p:txBody>
      </p:sp>
      <p:sp>
        <p:nvSpPr>
          <p:cNvPr id="5" name="Footer Placeholder 4"/>
          <p:cNvSpPr>
            <a:spLocks noGrp="1"/>
          </p:cNvSpPr>
          <p:nvPr>
            <p:ph type="ftr" sz="quarter" idx="11"/>
          </p:nvPr>
        </p:nvSpPr>
        <p:spPr>
          <a:xfrm>
            <a:off x="6477000" y="6273800"/>
            <a:ext cx="5006342" cy="365125"/>
          </a:xfrm>
        </p:spPr>
        <p:txBody>
          <a:bodyPr/>
          <a:lstStyle>
            <a:lvl1pPr algn="r">
              <a:defRPr sz="800">
                <a:solidFill>
                  <a:srgbClr val="C0C5D3"/>
                </a:solidFill>
                <a:latin typeface="Lato" panose="020F0502020204030203" pitchFamily="34" charset="0"/>
                <a:ea typeface="Lato" panose="020F0502020204030203" pitchFamily="34" charset="0"/>
              </a:defRPr>
            </a:lvl1pPr>
          </a:lstStyle>
          <a:p>
            <a:pPr rtl="0"/>
            <a:r>
              <a:rPr lang="en-US"/>
              <a:t>Confidential | Cyberint Copyright © All Rights Reserved 2020</a:t>
            </a:r>
          </a:p>
        </p:txBody>
      </p:sp>
      <p:sp>
        <p:nvSpPr>
          <p:cNvPr id="6" name="Slide Number Placeholder 5"/>
          <p:cNvSpPr>
            <a:spLocks noGrp="1"/>
          </p:cNvSpPr>
          <p:nvPr>
            <p:ph type="sldNum" sz="quarter" idx="12"/>
          </p:nvPr>
        </p:nvSpPr>
        <p:spPr>
          <a:xfrm>
            <a:off x="11590019" y="6273800"/>
            <a:ext cx="359094" cy="365125"/>
          </a:xfrm>
        </p:spPr>
        <p:txBody>
          <a:bodyPr/>
          <a:lstStyle>
            <a:lvl1pPr algn="ctr">
              <a:defRPr sz="800" b="0" i="0">
                <a:solidFill>
                  <a:srgbClr val="C0C5D3"/>
                </a:solidFill>
              </a:defRPr>
            </a:lvl1pPr>
          </a:lstStyle>
          <a:p>
            <a:pPr rtl="0"/>
            <a:fld id="{48F63A3B-78C7-47BE-AE5E-E10140E04643}" type="slidenum">
              <a:rPr lang="en-US" smtClean="0"/>
              <a:pPr rtl="0"/>
              <a:t>‹#›</a:t>
            </a:fld>
            <a:endParaRPr lang="en-US"/>
          </a:p>
        </p:txBody>
      </p:sp>
      <p:cxnSp>
        <p:nvCxnSpPr>
          <p:cNvPr id="8" name="Straight Connector 7"/>
          <p:cNvCxnSpPr/>
          <p:nvPr userDrawn="1"/>
        </p:nvCxnSpPr>
        <p:spPr>
          <a:xfrm>
            <a:off x="11574780" y="6273800"/>
            <a:ext cx="0" cy="5842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2" name="Group 4"/>
          <p:cNvGrpSpPr>
            <a:grpSpLocks noChangeAspect="1"/>
          </p:cNvGrpSpPr>
          <p:nvPr userDrawn="1"/>
        </p:nvGrpSpPr>
        <p:grpSpPr bwMode="auto">
          <a:xfrm>
            <a:off x="623888" y="6273800"/>
            <a:ext cx="1168400" cy="303213"/>
            <a:chOff x="393" y="3952"/>
            <a:chExt cx="736" cy="191"/>
          </a:xfrm>
          <a:solidFill>
            <a:srgbClr val="FFFFFF"/>
          </a:solidFill>
        </p:grpSpPr>
        <p:sp>
          <p:nvSpPr>
            <p:cNvPr id="23"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4"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5"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6"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7"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8"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9"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0"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1"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18" name="Text Placeholder 9"/>
          <p:cNvSpPr>
            <a:spLocks noGrp="1"/>
          </p:cNvSpPr>
          <p:nvPr>
            <p:ph type="body" sz="quarter" idx="14" hasCustomPrompt="1"/>
          </p:nvPr>
        </p:nvSpPr>
        <p:spPr>
          <a:xfrm>
            <a:off x="6477001" y="1047262"/>
            <a:ext cx="5006342" cy="4783015"/>
          </a:xfrm>
        </p:spPr>
        <p:txBody>
          <a:bodyPr anchor="t" anchorCtr="0">
            <a:noAutofit/>
          </a:bodyPr>
          <a:lstStyle>
            <a:lvl1pPr marL="361950" marR="0" indent="-361950" algn="l" defTabSz="914400" rtl="0" eaLnBrk="1" fontAlgn="auto" latinLnBrk="0" hangingPunct="1">
              <a:lnSpc>
                <a:spcPct val="90000"/>
              </a:lnSpc>
              <a:spcBef>
                <a:spcPts val="1200"/>
              </a:spcBef>
              <a:spcAft>
                <a:spcPts val="600"/>
              </a:spcAft>
              <a:buClr>
                <a:srgbClr val="FF7814"/>
              </a:buClr>
              <a:buSzTx/>
              <a:buFont typeface="Lato" panose="020F0502020204030203" pitchFamily="34" charset="0"/>
              <a:buChar char="●"/>
              <a:tabLst/>
              <a:defRPr lang="en-US" sz="3200" b="1" kern="1200" baseline="0" dirty="0" smtClean="0">
                <a:solidFill>
                  <a:srgbClr val="FFFFFF"/>
                </a:solidFill>
                <a:latin typeface="+mn-lt"/>
                <a:ea typeface="+mn-ea"/>
                <a:cs typeface="+mn-cs"/>
              </a:defRPr>
            </a:lvl1pPr>
          </a:lstStyle>
          <a:p>
            <a:pPr marL="361950" marR="0" lvl="0" indent="-361950" algn="l" defTabSz="914400" rtl="0" eaLnBrk="1" fontAlgn="auto" latinLnBrk="0" hangingPunct="1">
              <a:lnSpc>
                <a:spcPct val="90000"/>
              </a:lnSpc>
              <a:spcBef>
                <a:spcPts val="1000"/>
              </a:spcBef>
              <a:spcAft>
                <a:spcPts val="0"/>
              </a:spcAft>
              <a:buClr>
                <a:srgbClr val="FF7814"/>
              </a:buClr>
              <a:buSzTx/>
              <a:buFont typeface="Lato" panose="020F0502020204030203" pitchFamily="34" charset="0"/>
              <a:buChar char="●"/>
              <a:tabLst/>
              <a:defRPr/>
            </a:pPr>
            <a:r>
              <a:rPr lang="en-US"/>
              <a:t>First bullet point up to 2 lines</a:t>
            </a:r>
          </a:p>
        </p:txBody>
      </p:sp>
    </p:spTree>
    <p:extLst>
      <p:ext uri="{BB962C8B-B14F-4D97-AF65-F5344CB8AC3E}">
        <p14:creationId xmlns:p14="http://schemas.microsoft.com/office/powerpoint/2010/main" val="2146207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 5">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23888" y="822325"/>
            <a:ext cx="4376737" cy="2492990"/>
          </a:xfrm>
        </p:spPr>
        <p:txBody>
          <a:bodyPr anchor="b" anchorCtr="0">
            <a:spAutoFit/>
          </a:bodyPr>
          <a:lstStyle>
            <a:lvl1pPr algn="l">
              <a:defRPr sz="6000">
                <a:solidFill>
                  <a:srgbClr val="151546"/>
                </a:solidFill>
              </a:defRPr>
            </a:lvl1pPr>
          </a:lstStyle>
          <a:p>
            <a:r>
              <a:rPr lang="en-US"/>
              <a:t>Click to edit Master title style</a:t>
            </a:r>
          </a:p>
        </p:txBody>
      </p:sp>
      <p:sp>
        <p:nvSpPr>
          <p:cNvPr id="5" name="Footer Placeholder 4"/>
          <p:cNvSpPr>
            <a:spLocks noGrp="1"/>
          </p:cNvSpPr>
          <p:nvPr>
            <p:ph type="ftr" sz="quarter" idx="11"/>
          </p:nvPr>
        </p:nvSpPr>
        <p:spPr>
          <a:xfrm>
            <a:off x="6477000" y="6276482"/>
            <a:ext cx="5006342" cy="365125"/>
          </a:xfrm>
        </p:spPr>
        <p:txBody>
          <a:bodyPr/>
          <a:lstStyle>
            <a:lvl1pPr algn="r">
              <a:defRPr sz="800">
                <a:solidFill>
                  <a:schemeClr val="bg1"/>
                </a:solidFill>
                <a:latin typeface="Lato" panose="020F0502020204030203" pitchFamily="34" charset="0"/>
                <a:ea typeface="Lato" panose="020F0502020204030203" pitchFamily="34" charset="0"/>
              </a:defRPr>
            </a:lvl1pPr>
          </a:lstStyle>
          <a:p>
            <a:pPr rtl="0"/>
            <a:r>
              <a:rPr lang="en-US">
                <a:solidFill>
                  <a:srgbClr val="1B1464"/>
                </a:solidFill>
              </a:rPr>
              <a:t>Confidential | Cyberint Copyright © All Rights Reserved 2020</a:t>
            </a:r>
          </a:p>
        </p:txBody>
      </p:sp>
      <p:sp>
        <p:nvSpPr>
          <p:cNvPr id="6" name="Slide Number Placeholder 5"/>
          <p:cNvSpPr>
            <a:spLocks noGrp="1"/>
          </p:cNvSpPr>
          <p:nvPr>
            <p:ph type="sldNum" sz="quarter" idx="12"/>
          </p:nvPr>
        </p:nvSpPr>
        <p:spPr>
          <a:xfrm>
            <a:off x="11590019" y="6276482"/>
            <a:ext cx="359094" cy="365125"/>
          </a:xfrm>
        </p:spPr>
        <p:txBody>
          <a:bodyPr/>
          <a:lstStyle>
            <a:lvl1pPr algn="ctr">
              <a:defRPr sz="800" b="0" i="0">
                <a:solidFill>
                  <a:schemeClr val="bg1"/>
                </a:solidFill>
              </a:defRPr>
            </a:lvl1pPr>
          </a:lstStyle>
          <a:p>
            <a:pPr rtl="0"/>
            <a:fld id="{48F63A3B-78C7-47BE-AE5E-E10140E04643}" type="slidenum">
              <a:rPr lang="en-US" smtClean="0">
                <a:solidFill>
                  <a:srgbClr val="1B1464"/>
                </a:solidFill>
              </a:rPr>
              <a:pPr rtl="0"/>
              <a:t>‹#›</a:t>
            </a:fld>
            <a:endParaRPr lang="en-US">
              <a:solidFill>
                <a:srgbClr val="1B1464"/>
              </a:solidFill>
            </a:endParaRPr>
          </a:p>
        </p:txBody>
      </p:sp>
      <p:cxnSp>
        <p:nvCxnSpPr>
          <p:cNvPr id="8" name="Straight Connector 7"/>
          <p:cNvCxnSpPr/>
          <p:nvPr userDrawn="1"/>
        </p:nvCxnSpPr>
        <p:spPr>
          <a:xfrm>
            <a:off x="11574780" y="6276482"/>
            <a:ext cx="0" cy="58151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0" name="Group 4"/>
          <p:cNvGrpSpPr>
            <a:grpSpLocks noChangeAspect="1"/>
          </p:cNvGrpSpPr>
          <p:nvPr userDrawn="1"/>
        </p:nvGrpSpPr>
        <p:grpSpPr bwMode="auto">
          <a:xfrm>
            <a:off x="623888" y="6273800"/>
            <a:ext cx="1168400" cy="303213"/>
            <a:chOff x="393" y="3952"/>
            <a:chExt cx="736" cy="191"/>
          </a:xfrm>
          <a:solidFill>
            <a:schemeClr val="bg1"/>
          </a:solidFill>
        </p:grpSpPr>
        <p:sp>
          <p:nvSpPr>
            <p:cNvPr id="21"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2"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3"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4"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5"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6"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7"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8"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9"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9" name="Text Placeholder 8"/>
          <p:cNvSpPr>
            <a:spLocks noGrp="1"/>
          </p:cNvSpPr>
          <p:nvPr>
            <p:ph type="body" sz="quarter" idx="15" hasCustomPrompt="1"/>
          </p:nvPr>
        </p:nvSpPr>
        <p:spPr>
          <a:xfrm>
            <a:off x="623888" y="3644657"/>
            <a:ext cx="7113343" cy="2092569"/>
          </a:xfrm>
        </p:spPr>
        <p:txBody>
          <a:bodyPr wrap="square" anchor="t" anchorCtr="0">
            <a:normAutofit/>
          </a:bodyPr>
          <a:lstStyle>
            <a:lvl1pPr>
              <a:defRPr baseline="0">
                <a:solidFill>
                  <a:srgbClr val="151546"/>
                </a:solidFill>
              </a:defRPr>
            </a:lvl1pPr>
          </a:lstStyle>
          <a:p>
            <a:pPr lvl="0"/>
            <a:r>
              <a:rPr lang="en-US"/>
              <a:t>First bullet point up to 2 lines</a:t>
            </a:r>
          </a:p>
        </p:txBody>
      </p:sp>
    </p:spTree>
    <p:extLst>
      <p:ext uri="{BB962C8B-B14F-4D97-AF65-F5344CB8AC3E}">
        <p14:creationId xmlns:p14="http://schemas.microsoft.com/office/powerpoint/2010/main" val="3168851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 4">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8" y="2328"/>
            <a:ext cx="12199557" cy="6855671"/>
          </a:xfrm>
          <a:prstGeom prst="rect">
            <a:avLst/>
          </a:prstGeom>
        </p:spPr>
      </p:pic>
      <p:sp>
        <p:nvSpPr>
          <p:cNvPr id="2" name="Title 1"/>
          <p:cNvSpPr>
            <a:spLocks noGrp="1"/>
          </p:cNvSpPr>
          <p:nvPr>
            <p:ph type="ctrTitle"/>
          </p:nvPr>
        </p:nvSpPr>
        <p:spPr>
          <a:xfrm>
            <a:off x="617220" y="3575050"/>
            <a:ext cx="10957560" cy="857250"/>
          </a:xfrm>
        </p:spPr>
        <p:txBody>
          <a:bodyPr anchor="b" anchorCtr="0">
            <a:spAutoFit/>
          </a:bodyPr>
          <a:lstStyle>
            <a:lvl1pPr algn="ctr">
              <a:defRPr sz="6000">
                <a:solidFill>
                  <a:srgbClr val="FFFFFF"/>
                </a:solidFill>
              </a:defRPr>
            </a:lvl1pPr>
          </a:lstStyle>
          <a:p>
            <a:r>
              <a:rPr lang="en-US"/>
              <a:t>Click to edit Master title style</a:t>
            </a:r>
          </a:p>
        </p:txBody>
      </p:sp>
      <p:sp>
        <p:nvSpPr>
          <p:cNvPr id="3" name="Subtitle 2"/>
          <p:cNvSpPr>
            <a:spLocks noGrp="1"/>
          </p:cNvSpPr>
          <p:nvPr>
            <p:ph type="subTitle" idx="1"/>
          </p:nvPr>
        </p:nvSpPr>
        <p:spPr>
          <a:xfrm>
            <a:off x="601981" y="4711519"/>
            <a:ext cx="10988038" cy="553998"/>
          </a:xfrm>
        </p:spPr>
        <p:txBody>
          <a:bodyPr>
            <a:spAutoFit/>
          </a:bodyPr>
          <a:lstStyle>
            <a:lvl1pPr marL="0" indent="0" algn="ctr">
              <a:buNone/>
              <a:defRPr sz="4000">
                <a:solidFill>
                  <a:srgbClr val="FFFFFF"/>
                </a:solidFill>
                <a:latin typeface="Lato Semibold" panose="020F0502020204030203" pitchFamily="34" charset="0"/>
                <a:ea typeface="Lato Semibold"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Footer Placeholder 4"/>
          <p:cNvSpPr>
            <a:spLocks noGrp="1"/>
          </p:cNvSpPr>
          <p:nvPr>
            <p:ph type="ftr" sz="quarter" idx="11"/>
          </p:nvPr>
        </p:nvSpPr>
        <p:spPr>
          <a:xfrm>
            <a:off x="6477000" y="6273800"/>
            <a:ext cx="5006342" cy="365125"/>
          </a:xfrm>
        </p:spPr>
        <p:txBody>
          <a:bodyPr/>
          <a:lstStyle>
            <a:lvl1pPr algn="r">
              <a:defRPr sz="800">
                <a:solidFill>
                  <a:srgbClr val="979797"/>
                </a:solidFill>
                <a:latin typeface="Lato" panose="020F0502020204030203" pitchFamily="34" charset="0"/>
                <a:ea typeface="Lato" panose="020F0502020204030203" pitchFamily="34" charset="0"/>
              </a:defRPr>
            </a:lvl1pPr>
          </a:lstStyle>
          <a:p>
            <a:pPr rtl="0"/>
            <a:r>
              <a:rPr lang="en-US"/>
              <a:t>Confidential | Cyberint Copyright © All Rights Reserved 2020</a:t>
            </a:r>
          </a:p>
        </p:txBody>
      </p:sp>
      <p:sp>
        <p:nvSpPr>
          <p:cNvPr id="21" name="Slide Number Placeholder 5"/>
          <p:cNvSpPr>
            <a:spLocks noGrp="1"/>
          </p:cNvSpPr>
          <p:nvPr>
            <p:ph type="sldNum" sz="quarter" idx="12"/>
          </p:nvPr>
        </p:nvSpPr>
        <p:spPr>
          <a:xfrm>
            <a:off x="11590019" y="6273800"/>
            <a:ext cx="359094" cy="365125"/>
          </a:xfrm>
        </p:spPr>
        <p:txBody>
          <a:bodyPr/>
          <a:lstStyle>
            <a:lvl1pPr algn="ctr" rtl="0">
              <a:defRPr sz="800" b="0" i="0">
                <a:solidFill>
                  <a:srgbClr val="979797"/>
                </a:solidFill>
              </a:defRPr>
            </a:lvl1pPr>
          </a:lstStyle>
          <a:p>
            <a:fld id="{48F63A3B-78C7-47BE-AE5E-E10140E04643}" type="slidenum">
              <a:rPr lang="en-US" smtClean="0"/>
              <a:pPr/>
              <a:t>‹#›</a:t>
            </a:fld>
            <a:endParaRPr lang="en-US"/>
          </a:p>
        </p:txBody>
      </p:sp>
      <p:cxnSp>
        <p:nvCxnSpPr>
          <p:cNvPr id="22" name="Straight Connector 21"/>
          <p:cNvCxnSpPr/>
          <p:nvPr userDrawn="1"/>
        </p:nvCxnSpPr>
        <p:spPr>
          <a:xfrm>
            <a:off x="11574780" y="6273800"/>
            <a:ext cx="0" cy="5842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3" name="Group 4"/>
          <p:cNvGrpSpPr>
            <a:grpSpLocks noChangeAspect="1"/>
          </p:cNvGrpSpPr>
          <p:nvPr userDrawn="1"/>
        </p:nvGrpSpPr>
        <p:grpSpPr bwMode="auto">
          <a:xfrm>
            <a:off x="623888" y="6273800"/>
            <a:ext cx="1168400" cy="303213"/>
            <a:chOff x="393" y="3952"/>
            <a:chExt cx="736" cy="191"/>
          </a:xfrm>
          <a:solidFill>
            <a:srgbClr val="FFFFFF"/>
          </a:solidFill>
        </p:grpSpPr>
        <p:sp>
          <p:nvSpPr>
            <p:cNvPr id="24"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5"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6"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7"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8"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9"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0"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1"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2"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Tree>
    <p:extLst>
      <p:ext uri="{BB962C8B-B14F-4D97-AF65-F5344CB8AC3E}">
        <p14:creationId xmlns:p14="http://schemas.microsoft.com/office/powerpoint/2010/main" val="655029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ear">
    <p:bg>
      <p:bgPr>
        <a:solidFill>
          <a:srgbClr val="FFFFFF"/>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6"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cxnSp>
        <p:nvCxnSpPr>
          <p:cNvPr id="7" name="Straight Connector 6"/>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grpSp>
        <p:nvGrpSpPr>
          <p:cNvPr id="19" name="Group 4"/>
          <p:cNvGrpSpPr>
            <a:grpSpLocks noChangeAspect="1"/>
          </p:cNvGrpSpPr>
          <p:nvPr userDrawn="1"/>
        </p:nvGrpSpPr>
        <p:grpSpPr bwMode="auto">
          <a:xfrm>
            <a:off x="623888" y="6273800"/>
            <a:ext cx="1168400" cy="303213"/>
            <a:chOff x="393" y="3952"/>
            <a:chExt cx="736" cy="191"/>
          </a:xfrm>
          <a:solidFill>
            <a:schemeClr val="bg1"/>
          </a:solidFill>
        </p:grpSpPr>
        <p:sp>
          <p:nvSpPr>
            <p:cNvPr id="20"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1"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2"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3"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4"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5"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6"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7"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8"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Tree>
    <p:extLst>
      <p:ext uri="{BB962C8B-B14F-4D97-AF65-F5344CB8AC3E}">
        <p14:creationId xmlns:p14="http://schemas.microsoft.com/office/powerpoint/2010/main" val="3294053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mp; text - simp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584200"/>
            <a:ext cx="10944225" cy="609398"/>
          </a:xfrm>
        </p:spPr>
        <p:txBody>
          <a:bodyPr>
            <a:spAutoFit/>
          </a:bodyPr>
          <a:lstStyle>
            <a:lvl1pPr>
              <a:defRPr>
                <a:solidFill>
                  <a:srgbClr val="151546"/>
                </a:solidFill>
              </a:defRPr>
            </a:lvl1pPr>
          </a:lstStyle>
          <a:p>
            <a:r>
              <a:rPr lang="en-US"/>
              <a:t>Click to edit Master title style</a:t>
            </a:r>
          </a:p>
        </p:txBody>
      </p:sp>
      <p:sp>
        <p:nvSpPr>
          <p:cNvPr id="3" name="Content Placeholder 2"/>
          <p:cNvSpPr>
            <a:spLocks noGrp="1"/>
          </p:cNvSpPr>
          <p:nvPr>
            <p:ph idx="1"/>
          </p:nvPr>
        </p:nvSpPr>
        <p:spPr>
          <a:xfrm>
            <a:off x="615316" y="1702019"/>
            <a:ext cx="10944226" cy="4583111"/>
          </a:xfrm>
        </p:spPr>
        <p:txBody>
          <a:bodyPr/>
          <a:lstStyle>
            <a:lvl1pPr marL="0" indent="0">
              <a:buFontTx/>
              <a:buNone/>
              <a:defRPr>
                <a:solidFill>
                  <a:srgbClr val="151546"/>
                </a:solidFill>
              </a:defRPr>
            </a:lvl1pPr>
            <a:lvl2pPr marL="0" indent="0">
              <a:buFontTx/>
              <a:buNone/>
              <a:defRPr>
                <a:solidFill>
                  <a:srgbClr val="151546"/>
                </a:solidFill>
              </a:defRPr>
            </a:lvl2pPr>
            <a:lvl3pPr marL="0" indent="0">
              <a:buFontTx/>
              <a:buNone/>
              <a:defRPr>
                <a:solidFill>
                  <a:srgbClr val="151546"/>
                </a:solidFill>
              </a:defRPr>
            </a:lvl3pPr>
            <a:lvl4pPr marL="0" indent="0">
              <a:buFontTx/>
              <a:buNone/>
              <a:defRPr>
                <a:solidFill>
                  <a:srgbClr val="151546"/>
                </a:solidFill>
              </a:defRPr>
            </a:lvl4pPr>
            <a:lvl5pPr marL="0" indent="0">
              <a:buFontTx/>
              <a:buNone/>
              <a:defRPr>
                <a:solidFill>
                  <a:srgbClr val="1515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grpSp>
        <p:nvGrpSpPr>
          <p:cNvPr id="18" name="Group 4"/>
          <p:cNvGrpSpPr>
            <a:grpSpLocks noChangeAspect="1"/>
          </p:cNvGrpSpPr>
          <p:nvPr userDrawn="1"/>
        </p:nvGrpSpPr>
        <p:grpSpPr bwMode="auto">
          <a:xfrm>
            <a:off x="623888" y="6273800"/>
            <a:ext cx="1168400" cy="303213"/>
            <a:chOff x="393" y="3952"/>
            <a:chExt cx="736" cy="191"/>
          </a:xfrm>
          <a:solidFill>
            <a:schemeClr val="bg1"/>
          </a:solidFill>
        </p:grpSpPr>
        <p:sp>
          <p:nvSpPr>
            <p:cNvPr id="19"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0"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1"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3"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4"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5"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6"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7"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8"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17"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2"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07689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 2">
  <p:cSld name="Section title - 2">
    <p:bg>
      <p:bgPr>
        <a:solidFill>
          <a:srgbClr val="2F3389"/>
        </a:solidFill>
        <a:effectLst/>
      </p:bgPr>
    </p:bg>
    <p:spTree>
      <p:nvGrpSpPr>
        <p:cNvPr id="1" name="Shape 51"/>
        <p:cNvGrpSpPr/>
        <p:nvPr/>
      </p:nvGrpSpPr>
      <p:grpSpPr>
        <a:xfrm>
          <a:off x="0" y="0"/>
          <a:ext cx="0" cy="0"/>
          <a:chOff x="0" y="0"/>
          <a:chExt cx="0" cy="0"/>
        </a:xfrm>
      </p:grpSpPr>
      <p:pic>
        <p:nvPicPr>
          <p:cNvPr id="52" name="Google Shape;52;p4"/>
          <p:cNvPicPr preferRelativeResize="0"/>
          <p:nvPr/>
        </p:nvPicPr>
        <p:blipFill rotWithShape="1">
          <a:blip r:embed="rId2">
            <a:alphaModFix/>
          </a:blip>
          <a:srcRect/>
          <a:stretch/>
        </p:blipFill>
        <p:spPr>
          <a:xfrm>
            <a:off x="3047" y="0"/>
            <a:ext cx="12185905" cy="6858000"/>
          </a:xfrm>
          <a:prstGeom prst="rect">
            <a:avLst/>
          </a:prstGeom>
          <a:noFill/>
          <a:ln>
            <a:noFill/>
          </a:ln>
        </p:spPr>
      </p:pic>
      <p:sp>
        <p:nvSpPr>
          <p:cNvPr id="53" name="Google Shape;53;p4"/>
          <p:cNvSpPr txBox="1">
            <a:spLocks noGrp="1"/>
          </p:cNvSpPr>
          <p:nvPr>
            <p:ph type="ctrTitle"/>
          </p:nvPr>
        </p:nvSpPr>
        <p:spPr>
          <a:xfrm>
            <a:off x="623888" y="1648434"/>
            <a:ext cx="5255894" cy="132959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FFFFFF"/>
              </a:buClr>
              <a:buSzPts val="4800"/>
              <a:buFont typeface="Lato"/>
              <a:buNone/>
              <a:defRPr sz="48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
          <p:cNvSpPr txBox="1">
            <a:spLocks noGrp="1"/>
          </p:cNvSpPr>
          <p:nvPr>
            <p:ph type="ftr" idx="11"/>
          </p:nvPr>
        </p:nvSpPr>
        <p:spPr>
          <a:xfrm>
            <a:off x="6477000" y="6273800"/>
            <a:ext cx="5006342" cy="365125"/>
          </a:xfrm>
          <a:prstGeom prst="rect">
            <a:avLst/>
          </a:prstGeom>
          <a:noFill/>
          <a:ln>
            <a:noFill/>
          </a:ln>
        </p:spPr>
        <p:txBody>
          <a:bodyPr spcFirstLastPara="1" wrap="square" lIns="0" tIns="0" rIns="0" bIns="0" anchor="ctr" anchorCtr="0">
            <a:noAutofit/>
          </a:bodyPr>
          <a:lstStyle>
            <a:lvl1pPr lvl="0" algn="r" rtl="1">
              <a:spcBef>
                <a:spcPts val="0"/>
              </a:spcBef>
              <a:spcAft>
                <a:spcPts val="0"/>
              </a:spcAft>
              <a:buSzPts val="1400"/>
              <a:buNone/>
              <a:defRPr sz="800">
                <a:solidFill>
                  <a:srgbClr val="C0C5D3"/>
                </a:solidFill>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endParaRPr/>
          </a:p>
        </p:txBody>
      </p:sp>
      <p:sp>
        <p:nvSpPr>
          <p:cNvPr id="55" name="Google Shape;55;p4"/>
          <p:cNvSpPr txBox="1">
            <a:spLocks noGrp="1"/>
          </p:cNvSpPr>
          <p:nvPr>
            <p:ph type="sldNum" idx="12"/>
          </p:nvPr>
        </p:nvSpPr>
        <p:spPr>
          <a:xfrm>
            <a:off x="11590019" y="6273800"/>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rgbClr val="FF7814"/>
                </a:solidFill>
                <a:latin typeface="Lato"/>
                <a:ea typeface="Lato"/>
                <a:cs typeface="Lato"/>
                <a:sym typeface="Lato"/>
              </a:defRPr>
            </a:lvl1pPr>
            <a:lvl2pPr marL="0" lvl="1" indent="0" algn="ctr">
              <a:spcBef>
                <a:spcPts val="0"/>
              </a:spcBef>
              <a:buNone/>
              <a:defRPr sz="800" b="0" i="0">
                <a:solidFill>
                  <a:srgbClr val="FF7814"/>
                </a:solidFill>
                <a:latin typeface="Lato"/>
                <a:ea typeface="Lato"/>
                <a:cs typeface="Lato"/>
                <a:sym typeface="Lato"/>
              </a:defRPr>
            </a:lvl2pPr>
            <a:lvl3pPr marL="0" lvl="2" indent="0" algn="ctr">
              <a:spcBef>
                <a:spcPts val="0"/>
              </a:spcBef>
              <a:buNone/>
              <a:defRPr sz="800" b="0" i="0">
                <a:solidFill>
                  <a:srgbClr val="FF7814"/>
                </a:solidFill>
                <a:latin typeface="Lato"/>
                <a:ea typeface="Lato"/>
                <a:cs typeface="Lato"/>
                <a:sym typeface="Lato"/>
              </a:defRPr>
            </a:lvl3pPr>
            <a:lvl4pPr marL="0" lvl="3" indent="0" algn="ctr">
              <a:spcBef>
                <a:spcPts val="0"/>
              </a:spcBef>
              <a:buNone/>
              <a:defRPr sz="800" b="0" i="0">
                <a:solidFill>
                  <a:srgbClr val="FF7814"/>
                </a:solidFill>
                <a:latin typeface="Lato"/>
                <a:ea typeface="Lato"/>
                <a:cs typeface="Lato"/>
                <a:sym typeface="Lato"/>
              </a:defRPr>
            </a:lvl4pPr>
            <a:lvl5pPr marL="0" lvl="4" indent="0" algn="ctr">
              <a:spcBef>
                <a:spcPts val="0"/>
              </a:spcBef>
              <a:buNone/>
              <a:defRPr sz="800" b="0" i="0">
                <a:solidFill>
                  <a:srgbClr val="FF7814"/>
                </a:solidFill>
                <a:latin typeface="Lato"/>
                <a:ea typeface="Lato"/>
                <a:cs typeface="Lato"/>
                <a:sym typeface="Lato"/>
              </a:defRPr>
            </a:lvl5pPr>
            <a:lvl6pPr marL="0" lvl="5" indent="0" algn="ctr">
              <a:spcBef>
                <a:spcPts val="0"/>
              </a:spcBef>
              <a:buNone/>
              <a:defRPr sz="800" b="0" i="0">
                <a:solidFill>
                  <a:srgbClr val="FF7814"/>
                </a:solidFill>
                <a:latin typeface="Lato"/>
                <a:ea typeface="Lato"/>
                <a:cs typeface="Lato"/>
                <a:sym typeface="Lato"/>
              </a:defRPr>
            </a:lvl6pPr>
            <a:lvl7pPr marL="0" lvl="6" indent="0" algn="ctr">
              <a:spcBef>
                <a:spcPts val="0"/>
              </a:spcBef>
              <a:buNone/>
              <a:defRPr sz="800" b="0" i="0">
                <a:solidFill>
                  <a:srgbClr val="FF7814"/>
                </a:solidFill>
                <a:latin typeface="Lato"/>
                <a:ea typeface="Lato"/>
                <a:cs typeface="Lato"/>
                <a:sym typeface="Lato"/>
              </a:defRPr>
            </a:lvl7pPr>
            <a:lvl8pPr marL="0" lvl="7" indent="0" algn="ctr">
              <a:spcBef>
                <a:spcPts val="0"/>
              </a:spcBef>
              <a:buNone/>
              <a:defRPr sz="800" b="0" i="0">
                <a:solidFill>
                  <a:srgbClr val="FF7814"/>
                </a:solidFill>
                <a:latin typeface="Lato"/>
                <a:ea typeface="Lato"/>
                <a:cs typeface="Lato"/>
                <a:sym typeface="Lato"/>
              </a:defRPr>
            </a:lvl8pPr>
            <a:lvl9pPr marL="0" lvl="8" indent="0" algn="ctr">
              <a:spcBef>
                <a:spcPts val="0"/>
              </a:spcBef>
              <a:buNone/>
              <a:defRPr sz="800" b="0" i="0">
                <a:solidFill>
                  <a:srgbClr val="FF781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cxnSp>
        <p:nvCxnSpPr>
          <p:cNvPr id="56" name="Google Shape;56;p4"/>
          <p:cNvCxnSpPr/>
          <p:nvPr/>
        </p:nvCxnSpPr>
        <p:spPr>
          <a:xfrm>
            <a:off x="11574780" y="6273800"/>
            <a:ext cx="0" cy="584200"/>
          </a:xfrm>
          <a:prstGeom prst="straightConnector1">
            <a:avLst/>
          </a:prstGeom>
          <a:noFill/>
          <a:ln w="9525" cap="flat" cmpd="sng">
            <a:solidFill>
              <a:schemeClr val="accent4"/>
            </a:solidFill>
            <a:prstDash val="solid"/>
            <a:miter lim="800000"/>
            <a:headEnd type="none" w="sm" len="sm"/>
            <a:tailEnd type="none" w="sm" len="sm"/>
          </a:ln>
        </p:spPr>
      </p:cxnSp>
      <p:grpSp>
        <p:nvGrpSpPr>
          <p:cNvPr id="57" name="Google Shape;57;p4"/>
          <p:cNvGrpSpPr/>
          <p:nvPr/>
        </p:nvGrpSpPr>
        <p:grpSpPr>
          <a:xfrm>
            <a:off x="623888" y="6273800"/>
            <a:ext cx="1168400" cy="303213"/>
            <a:chOff x="393" y="3952"/>
            <a:chExt cx="736" cy="191"/>
          </a:xfrm>
        </p:grpSpPr>
        <p:sp>
          <p:nvSpPr>
            <p:cNvPr id="58" name="Google Shape;58;p4"/>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59" name="Google Shape;59;p4"/>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60" name="Google Shape;60;p4"/>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61" name="Google Shape;61;p4"/>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62" name="Google Shape;62;p4"/>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63" name="Google Shape;63;p4"/>
            <p:cNvSpPr/>
            <p:nvPr/>
          </p:nvSpPr>
          <p:spPr>
            <a:xfrm>
              <a:off x="931" y="4002"/>
              <a:ext cx="18" cy="94"/>
            </a:xfrm>
            <a:prstGeom prst="rect">
              <a:avLst/>
            </a:pr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64" name="Google Shape;64;p4"/>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65" name="Google Shape;65;p4"/>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66" name="Google Shape;66;p4"/>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
        <p:nvSpPr>
          <p:cNvPr id="67" name="Google Shape;67;p4"/>
          <p:cNvSpPr txBox="1">
            <a:spLocks noGrp="1"/>
          </p:cNvSpPr>
          <p:nvPr>
            <p:ph type="body" idx="1"/>
          </p:nvPr>
        </p:nvSpPr>
        <p:spPr>
          <a:xfrm>
            <a:off x="623888" y="3259016"/>
            <a:ext cx="10859454" cy="443198"/>
          </a:xfrm>
          <a:prstGeom prst="rect">
            <a:avLst/>
          </a:prstGeom>
          <a:noFill/>
          <a:ln>
            <a:noFill/>
          </a:ln>
        </p:spPr>
        <p:txBody>
          <a:bodyPr spcFirstLastPara="1" wrap="square" lIns="0" tIns="0" rIns="0" bIns="0" anchor="t" anchorCtr="0">
            <a:noAutofit/>
          </a:bodyPr>
          <a:lstStyle>
            <a:lvl1pPr marL="457200" marR="0" lvl="0" indent="-431800" algn="l">
              <a:lnSpc>
                <a:spcPct val="90000"/>
              </a:lnSpc>
              <a:spcBef>
                <a:spcPts val="1200"/>
              </a:spcBef>
              <a:spcAft>
                <a:spcPts val="0"/>
              </a:spcAft>
              <a:buClr>
                <a:srgbClr val="FF7814"/>
              </a:buClr>
              <a:buSzPts val="3200"/>
              <a:buFont typeface="Lato"/>
              <a:buChar char="●"/>
              <a:defRPr sz="3200" b="0">
                <a:solidFill>
                  <a:srgbClr val="C4C4C4"/>
                </a:solidFill>
                <a:latin typeface="Lato"/>
                <a:ea typeface="Lato"/>
                <a:cs typeface="Lato"/>
                <a:sym typeface="Lato"/>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49762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mp; text - bullets">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584200"/>
            <a:ext cx="10944225" cy="609398"/>
          </a:xfrm>
        </p:spPr>
        <p:txBody>
          <a:bodyPr>
            <a:spAutoFit/>
          </a:bodyPr>
          <a:lstStyle>
            <a:lvl1pPr>
              <a:defRPr>
                <a:solidFill>
                  <a:srgbClr val="151546"/>
                </a:solidFill>
              </a:defRPr>
            </a:lvl1pPr>
          </a:lstStyle>
          <a:p>
            <a:r>
              <a:rPr lang="en-US"/>
              <a:t>Click to edit Master title style</a:t>
            </a:r>
          </a:p>
        </p:txBody>
      </p:sp>
      <p:sp>
        <p:nvSpPr>
          <p:cNvPr id="3" name="Content Placeholder 2"/>
          <p:cNvSpPr>
            <a:spLocks noGrp="1"/>
          </p:cNvSpPr>
          <p:nvPr>
            <p:ph idx="1"/>
          </p:nvPr>
        </p:nvSpPr>
        <p:spPr>
          <a:xfrm>
            <a:off x="623887" y="1690688"/>
            <a:ext cx="10944226" cy="4583111"/>
          </a:xfrm>
        </p:spPr>
        <p:txBody>
          <a:bodyPr vert="horz" lIns="0" tIns="0" rIns="0" bIns="0" rtlCol="0" anchor="t" anchorCtr="0">
            <a:normAutofit/>
          </a:bodyPr>
          <a:lstStyle>
            <a:lvl1pPr>
              <a:defRPr lang="en-US" dirty="0" smtClean="0">
                <a:solidFill>
                  <a:srgbClr val="151546"/>
                </a:solidFill>
              </a:defRPr>
            </a:lvl1pPr>
            <a:lvl2pPr>
              <a:defRPr lang="en-US" dirty="0" smtClean="0">
                <a:solidFill>
                  <a:srgbClr val="151546"/>
                </a:solidFill>
              </a:defRPr>
            </a:lvl2pPr>
            <a:lvl3pPr>
              <a:defRPr lang="en-US" dirty="0" smtClean="0">
                <a:solidFill>
                  <a:srgbClr val="151546"/>
                </a:solidFill>
              </a:defRPr>
            </a:lvl3pPr>
            <a:lvl4pPr>
              <a:defRPr lang="en-US" dirty="0" smtClean="0">
                <a:solidFill>
                  <a:srgbClr val="151546"/>
                </a:solidFill>
              </a:defRPr>
            </a:lvl4pPr>
            <a:lvl5pPr>
              <a:defRPr lang="en-US" dirty="0">
                <a:solidFill>
                  <a:srgbClr val="1515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grpSp>
        <p:nvGrpSpPr>
          <p:cNvPr id="18" name="Group 4"/>
          <p:cNvGrpSpPr>
            <a:grpSpLocks noChangeAspect="1"/>
          </p:cNvGrpSpPr>
          <p:nvPr userDrawn="1"/>
        </p:nvGrpSpPr>
        <p:grpSpPr bwMode="auto">
          <a:xfrm>
            <a:off x="623888" y="6273800"/>
            <a:ext cx="1168400" cy="303213"/>
            <a:chOff x="393" y="3952"/>
            <a:chExt cx="736" cy="191"/>
          </a:xfrm>
          <a:solidFill>
            <a:schemeClr val="bg1"/>
          </a:solidFill>
        </p:grpSpPr>
        <p:sp>
          <p:nvSpPr>
            <p:cNvPr id="19"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0"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1"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3"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4"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5"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6"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7"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8"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17"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2"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39039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ll title &amp; text - side by s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107708"/>
            <a:ext cx="4114368" cy="2492990"/>
          </a:xfrm>
        </p:spPr>
        <p:txBody>
          <a:bodyPr>
            <a:spAutoFit/>
          </a:bodyPr>
          <a:lstStyle>
            <a:lvl1pPr>
              <a:defRPr sz="6000">
                <a:solidFill>
                  <a:srgbClr val="151546"/>
                </a:solidFill>
              </a:defRPr>
            </a:lvl1pPr>
          </a:lstStyle>
          <a:p>
            <a:r>
              <a:rPr lang="en-US"/>
              <a:t>Click to edit Master title style</a:t>
            </a:r>
          </a:p>
        </p:txBody>
      </p:sp>
      <p:sp>
        <p:nvSpPr>
          <p:cNvPr id="3" name="Content Placeholder 2"/>
          <p:cNvSpPr>
            <a:spLocks noGrp="1"/>
          </p:cNvSpPr>
          <p:nvPr>
            <p:ph idx="1"/>
          </p:nvPr>
        </p:nvSpPr>
        <p:spPr>
          <a:xfrm>
            <a:off x="6095999" y="1103313"/>
            <a:ext cx="5472113" cy="5170486"/>
          </a:xfrm>
        </p:spPr>
        <p:txBody>
          <a:bodyPr>
            <a:normAutofit/>
          </a:bodyPr>
          <a:lstStyle>
            <a:lvl1pPr marL="0" indent="0">
              <a:buFontTx/>
              <a:buNone/>
              <a:defRPr sz="2800">
                <a:solidFill>
                  <a:srgbClr val="151546"/>
                </a:solidFill>
              </a:defRPr>
            </a:lvl1pPr>
            <a:lvl2pPr marL="0" indent="0">
              <a:buFontTx/>
              <a:buNone/>
              <a:defRPr sz="2400">
                <a:solidFill>
                  <a:srgbClr val="151546"/>
                </a:solidFill>
              </a:defRPr>
            </a:lvl2pPr>
            <a:lvl3pPr marL="0" indent="0">
              <a:buFontTx/>
              <a:buNone/>
              <a:defRPr sz="2000">
                <a:solidFill>
                  <a:srgbClr val="151546"/>
                </a:solidFill>
              </a:defRPr>
            </a:lvl3pPr>
            <a:lvl4pPr marL="0" indent="0">
              <a:buFontTx/>
              <a:buNone/>
              <a:defRPr sz="1800">
                <a:solidFill>
                  <a:srgbClr val="151546"/>
                </a:solidFill>
              </a:defRPr>
            </a:lvl4pPr>
            <a:lvl5pPr marL="0" indent="0">
              <a:buFontTx/>
              <a:buNone/>
              <a:defRPr sz="1800">
                <a:solidFill>
                  <a:srgbClr val="1515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3" hasCustomPrompt="1"/>
          </p:nvPr>
        </p:nvSpPr>
        <p:spPr>
          <a:xfrm>
            <a:off x="623888" y="584200"/>
            <a:ext cx="10944225" cy="519113"/>
          </a:xfrm>
        </p:spPr>
        <p:txBody>
          <a:bodyPr vert="horz" lIns="0" tIns="0" rIns="0" bIns="0" rtlCol="0" anchor="t" anchorCtr="0">
            <a:normAutofit/>
          </a:bodyPr>
          <a:lstStyle>
            <a:lvl1pPr marL="361950" indent="-361950">
              <a:buNone/>
              <a:defRPr lang="he-IL" sz="2000" b="1" dirty="0">
                <a:solidFill>
                  <a:srgbClr val="C0C5D3"/>
                </a:solidFill>
                <a:latin typeface="Lato Heavy" panose="020F0502020204030203" pitchFamily="34" charset="0"/>
                <a:ea typeface="Lato Heavy" panose="020F0502020204030203" pitchFamily="34" charset="0"/>
              </a:defRPr>
            </a:lvl1pPr>
          </a:lstStyle>
          <a:p>
            <a:pPr marL="0" lvl="0" indent="0"/>
            <a:r>
              <a:rPr lang="en-US"/>
              <a:t>CLICK TO EDIT SECTION TITLE</a:t>
            </a:r>
          </a:p>
        </p:txBody>
      </p:sp>
      <p:grpSp>
        <p:nvGrpSpPr>
          <p:cNvPr id="19" name="Group 4"/>
          <p:cNvGrpSpPr>
            <a:grpSpLocks noChangeAspect="1"/>
          </p:cNvGrpSpPr>
          <p:nvPr userDrawn="1"/>
        </p:nvGrpSpPr>
        <p:grpSpPr bwMode="auto">
          <a:xfrm>
            <a:off x="623888" y="6273800"/>
            <a:ext cx="1168400" cy="303213"/>
            <a:chOff x="393" y="3952"/>
            <a:chExt cx="736" cy="191"/>
          </a:xfrm>
          <a:solidFill>
            <a:schemeClr val="bg1"/>
          </a:solidFill>
        </p:grpSpPr>
        <p:sp>
          <p:nvSpPr>
            <p:cNvPr id="20"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1"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3"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4"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5"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6"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7"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8"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9"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18"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2"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5232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mall title &amp; text - side by side-2">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107708"/>
            <a:ext cx="4114368" cy="1107996"/>
          </a:xfrm>
        </p:spPr>
        <p:txBody>
          <a:bodyPr>
            <a:spAutoFit/>
          </a:bodyPr>
          <a:lstStyle>
            <a:lvl1pPr>
              <a:defRPr sz="4000">
                <a:solidFill>
                  <a:srgbClr val="151546"/>
                </a:solidFill>
              </a:defRPr>
            </a:lvl1pPr>
          </a:lstStyle>
          <a:p>
            <a:r>
              <a:rPr lang="en-US"/>
              <a:t>Click to edit Master title style</a:t>
            </a:r>
          </a:p>
        </p:txBody>
      </p:sp>
      <p:sp>
        <p:nvSpPr>
          <p:cNvPr id="3" name="Content Placeholder 2"/>
          <p:cNvSpPr>
            <a:spLocks noGrp="1"/>
          </p:cNvSpPr>
          <p:nvPr>
            <p:ph idx="1"/>
          </p:nvPr>
        </p:nvSpPr>
        <p:spPr>
          <a:xfrm>
            <a:off x="6095999" y="1103313"/>
            <a:ext cx="5472113" cy="5170486"/>
          </a:xfrm>
        </p:spPr>
        <p:txBody>
          <a:bodyPr>
            <a:normAutofit/>
          </a:bodyPr>
          <a:lstStyle>
            <a:lvl1pPr marL="0" indent="0">
              <a:buFontTx/>
              <a:buNone/>
              <a:defRPr sz="2800">
                <a:solidFill>
                  <a:srgbClr val="151546"/>
                </a:solidFill>
              </a:defRPr>
            </a:lvl1pPr>
            <a:lvl2pPr marL="0" indent="0">
              <a:buFontTx/>
              <a:buNone/>
              <a:defRPr sz="2400">
                <a:solidFill>
                  <a:srgbClr val="151546"/>
                </a:solidFill>
              </a:defRPr>
            </a:lvl2pPr>
            <a:lvl3pPr marL="0" indent="0">
              <a:buFontTx/>
              <a:buNone/>
              <a:defRPr sz="2000">
                <a:solidFill>
                  <a:srgbClr val="151546"/>
                </a:solidFill>
              </a:defRPr>
            </a:lvl3pPr>
            <a:lvl4pPr marL="0" indent="0">
              <a:buFontTx/>
              <a:buNone/>
              <a:defRPr sz="1800">
                <a:solidFill>
                  <a:srgbClr val="151546"/>
                </a:solidFill>
              </a:defRPr>
            </a:lvl4pPr>
            <a:lvl5pPr marL="0" indent="0">
              <a:buFontTx/>
              <a:buNone/>
              <a:defRPr sz="1800">
                <a:solidFill>
                  <a:srgbClr val="1515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3" hasCustomPrompt="1"/>
          </p:nvPr>
        </p:nvSpPr>
        <p:spPr>
          <a:xfrm>
            <a:off x="623888" y="584200"/>
            <a:ext cx="10944225" cy="519113"/>
          </a:xfrm>
        </p:spPr>
        <p:txBody>
          <a:bodyPr vert="horz" lIns="0" tIns="0" rIns="0" bIns="0" rtlCol="0" anchor="t" anchorCtr="0">
            <a:normAutofit/>
          </a:bodyPr>
          <a:lstStyle>
            <a:lvl1pPr marL="361950" indent="-361950">
              <a:buNone/>
              <a:defRPr lang="he-IL" sz="2000" b="1" dirty="0">
                <a:solidFill>
                  <a:srgbClr val="C0C5D3"/>
                </a:solidFill>
                <a:latin typeface="Lato Heavy" panose="020F0502020204030203" pitchFamily="34" charset="0"/>
                <a:ea typeface="Lato Heavy" panose="020F0502020204030203" pitchFamily="34" charset="0"/>
              </a:defRPr>
            </a:lvl1pPr>
          </a:lstStyle>
          <a:p>
            <a:pPr marL="0" lvl="0" indent="0"/>
            <a:r>
              <a:rPr lang="en-US"/>
              <a:t>CLICK TO EDIT SECTION TITLE</a:t>
            </a:r>
          </a:p>
        </p:txBody>
      </p:sp>
      <p:grpSp>
        <p:nvGrpSpPr>
          <p:cNvPr id="19" name="Group 4"/>
          <p:cNvGrpSpPr>
            <a:grpSpLocks noChangeAspect="1"/>
          </p:cNvGrpSpPr>
          <p:nvPr userDrawn="1"/>
        </p:nvGrpSpPr>
        <p:grpSpPr bwMode="auto">
          <a:xfrm>
            <a:off x="623888" y="6273800"/>
            <a:ext cx="1168400" cy="303213"/>
            <a:chOff x="393" y="3952"/>
            <a:chExt cx="736" cy="191"/>
          </a:xfrm>
          <a:solidFill>
            <a:schemeClr val="bg1"/>
          </a:solidFill>
        </p:grpSpPr>
        <p:sp>
          <p:nvSpPr>
            <p:cNvPr id="20"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1"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3"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4"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5"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6"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7"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8"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9"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18"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2"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59162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x items">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1107708"/>
            <a:ext cx="10944225" cy="562394"/>
          </a:xfrm>
        </p:spPr>
        <p:txBody>
          <a:bodyPr>
            <a:normAutofit/>
          </a:bodyPr>
          <a:lstStyle>
            <a:lvl1pPr>
              <a:defRPr sz="3600">
                <a:solidFill>
                  <a:srgbClr val="151546"/>
                </a:solidFill>
              </a:defRPr>
            </a:lvl1pPr>
          </a:lstStyle>
          <a:p>
            <a:r>
              <a:rPr lang="en-US"/>
              <a:t>Click to edit Master title style</a:t>
            </a:r>
          </a:p>
        </p:txBody>
      </p:sp>
      <p:sp>
        <p:nvSpPr>
          <p:cNvPr id="3" name="Content Placeholder 2"/>
          <p:cNvSpPr>
            <a:spLocks noGrp="1"/>
          </p:cNvSpPr>
          <p:nvPr>
            <p:ph idx="1"/>
          </p:nvPr>
        </p:nvSpPr>
        <p:spPr>
          <a:xfrm>
            <a:off x="623887" y="2047956"/>
            <a:ext cx="3162451" cy="415746"/>
          </a:xfrm>
        </p:spPr>
        <p:txBody>
          <a:bodyPr>
            <a:normAutofit/>
          </a:bodyPr>
          <a:lstStyle>
            <a:lvl1pPr marL="0" indent="0">
              <a:buFontTx/>
              <a:buNone/>
              <a:defRPr sz="2400" b="1">
                <a:solidFill>
                  <a:srgbClr val="151546"/>
                </a:solidFill>
                <a:latin typeface="+mj-lt"/>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3" hasCustomPrompt="1"/>
          </p:nvPr>
        </p:nvSpPr>
        <p:spPr>
          <a:xfrm>
            <a:off x="623888" y="584200"/>
            <a:ext cx="10944225" cy="519113"/>
          </a:xfrm>
        </p:spPr>
        <p:txBody>
          <a:bodyPr>
            <a:normAutofit/>
          </a:bodyPr>
          <a:lstStyle>
            <a:lvl1pPr marL="0" indent="0">
              <a:buNone/>
              <a:defRPr sz="2000" b="1" baseline="0">
                <a:solidFill>
                  <a:srgbClr val="C0C5D3"/>
                </a:solidFill>
                <a:latin typeface="Lato Heavy" panose="020F0502020204030203" pitchFamily="34" charset="0"/>
                <a:ea typeface="Lato Heavy" panose="020F0502020204030203" pitchFamily="34" charset="0"/>
              </a:defRPr>
            </a:lvl1pPr>
            <a:lvl2pPr marL="361950" indent="0">
              <a:buNone/>
              <a:defRPr/>
            </a:lvl2pPr>
            <a:lvl3pPr marL="914400" indent="0">
              <a:buNone/>
              <a:defRPr/>
            </a:lvl3pPr>
            <a:lvl4pPr marL="1371600" indent="0">
              <a:buNone/>
              <a:defRPr/>
            </a:lvl4pPr>
            <a:lvl5pPr marL="1828800" indent="0">
              <a:buNone/>
              <a:defRPr/>
            </a:lvl5pPr>
          </a:lstStyle>
          <a:p>
            <a:pPr lvl="0"/>
            <a:r>
              <a:rPr lang="en-US"/>
              <a:t>CLICK TO EDIT SECTION TITLE</a:t>
            </a:r>
            <a:endParaRPr lang="he-IL"/>
          </a:p>
        </p:txBody>
      </p:sp>
      <p:sp>
        <p:nvSpPr>
          <p:cNvPr id="20" name="Content Placeholder 2"/>
          <p:cNvSpPr>
            <a:spLocks noGrp="1"/>
          </p:cNvSpPr>
          <p:nvPr>
            <p:ph idx="14"/>
          </p:nvPr>
        </p:nvSpPr>
        <p:spPr>
          <a:xfrm>
            <a:off x="4514774" y="2047956"/>
            <a:ext cx="3162451" cy="415746"/>
          </a:xfrm>
        </p:spPr>
        <p:txBody>
          <a:bodyPr>
            <a:normAutofit/>
          </a:bodyPr>
          <a:lstStyle>
            <a:lvl1pPr marL="0" indent="0">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21" name="Content Placeholder 2"/>
          <p:cNvSpPr>
            <a:spLocks noGrp="1"/>
          </p:cNvSpPr>
          <p:nvPr>
            <p:ph idx="15"/>
          </p:nvPr>
        </p:nvSpPr>
        <p:spPr>
          <a:xfrm>
            <a:off x="8405661" y="2047956"/>
            <a:ext cx="3162451" cy="415746"/>
          </a:xfrm>
        </p:spPr>
        <p:txBody>
          <a:bodyPr>
            <a:normAutofit/>
          </a:bodyPr>
          <a:lstStyle>
            <a:lvl1pPr marL="0" indent="0">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3" name="Content Placeholder 2"/>
          <p:cNvSpPr>
            <a:spLocks noGrp="1"/>
          </p:cNvSpPr>
          <p:nvPr>
            <p:ph idx="16"/>
          </p:nvPr>
        </p:nvSpPr>
        <p:spPr>
          <a:xfrm>
            <a:off x="623887" y="4068023"/>
            <a:ext cx="3162451" cy="415746"/>
          </a:xfrm>
        </p:spPr>
        <p:txBody>
          <a:bodyPr>
            <a:normAutofit/>
          </a:bodyPr>
          <a:lstStyle>
            <a:lvl1pPr marL="0" indent="0">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4" name="Content Placeholder 2"/>
          <p:cNvSpPr>
            <a:spLocks noGrp="1"/>
          </p:cNvSpPr>
          <p:nvPr>
            <p:ph idx="17"/>
          </p:nvPr>
        </p:nvSpPr>
        <p:spPr>
          <a:xfrm>
            <a:off x="4514774" y="4068023"/>
            <a:ext cx="3162451" cy="415746"/>
          </a:xfrm>
        </p:spPr>
        <p:txBody>
          <a:bodyPr>
            <a:normAutofit/>
          </a:bodyPr>
          <a:lstStyle>
            <a:lvl1pPr marL="0" indent="0">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5" name="Content Placeholder 2"/>
          <p:cNvSpPr>
            <a:spLocks noGrp="1"/>
          </p:cNvSpPr>
          <p:nvPr>
            <p:ph idx="18"/>
          </p:nvPr>
        </p:nvSpPr>
        <p:spPr>
          <a:xfrm>
            <a:off x="8405661" y="4068023"/>
            <a:ext cx="3162451" cy="415746"/>
          </a:xfrm>
        </p:spPr>
        <p:txBody>
          <a:bodyPr>
            <a:normAutofit/>
          </a:bodyPr>
          <a:lstStyle>
            <a:lvl1pPr marL="0" indent="0">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6" name="Content Placeholder 2"/>
          <p:cNvSpPr>
            <a:spLocks noGrp="1"/>
          </p:cNvSpPr>
          <p:nvPr>
            <p:ph idx="19"/>
          </p:nvPr>
        </p:nvSpPr>
        <p:spPr>
          <a:xfrm>
            <a:off x="623887" y="2577345"/>
            <a:ext cx="3162451" cy="1109597"/>
          </a:xfrm>
        </p:spPr>
        <p:txBody>
          <a:bodyPr>
            <a:normAutofit/>
          </a:bodyPr>
          <a:lstStyle>
            <a:lvl1pPr marL="0" indent="0">
              <a:buFontTx/>
              <a:buNone/>
              <a:defRPr sz="2000" b="0">
                <a:solidFill>
                  <a:srgbClr val="151546"/>
                </a:solidFill>
                <a:latin typeface="Lato Light" panose="020F0502020204030203" pitchFamily="34" charset="0"/>
                <a:ea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7" name="Content Placeholder 2"/>
          <p:cNvSpPr>
            <a:spLocks noGrp="1"/>
          </p:cNvSpPr>
          <p:nvPr>
            <p:ph idx="20"/>
          </p:nvPr>
        </p:nvSpPr>
        <p:spPr>
          <a:xfrm>
            <a:off x="4514774" y="2577345"/>
            <a:ext cx="3162451" cy="1109597"/>
          </a:xfrm>
        </p:spPr>
        <p:txBody>
          <a:bodyPr>
            <a:normAutofit/>
          </a:bodyPr>
          <a:lstStyle>
            <a:lvl1pPr marL="0" indent="0">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8" name="Content Placeholder 2"/>
          <p:cNvSpPr>
            <a:spLocks noGrp="1"/>
          </p:cNvSpPr>
          <p:nvPr>
            <p:ph idx="21"/>
          </p:nvPr>
        </p:nvSpPr>
        <p:spPr>
          <a:xfrm>
            <a:off x="8405661" y="2577345"/>
            <a:ext cx="3162451" cy="1109597"/>
          </a:xfrm>
        </p:spPr>
        <p:txBody>
          <a:bodyPr>
            <a:normAutofit/>
          </a:bodyPr>
          <a:lstStyle>
            <a:lvl1pPr marL="0" indent="0">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9" name="Content Placeholder 2"/>
          <p:cNvSpPr>
            <a:spLocks noGrp="1"/>
          </p:cNvSpPr>
          <p:nvPr>
            <p:ph idx="22"/>
          </p:nvPr>
        </p:nvSpPr>
        <p:spPr>
          <a:xfrm>
            <a:off x="623887" y="4597412"/>
            <a:ext cx="3162451" cy="1109597"/>
          </a:xfrm>
        </p:spPr>
        <p:txBody>
          <a:bodyPr>
            <a:normAutofit/>
          </a:bodyPr>
          <a:lstStyle>
            <a:lvl1pPr marL="0" indent="0">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40" name="Content Placeholder 2"/>
          <p:cNvSpPr>
            <a:spLocks noGrp="1"/>
          </p:cNvSpPr>
          <p:nvPr>
            <p:ph idx="23"/>
          </p:nvPr>
        </p:nvSpPr>
        <p:spPr>
          <a:xfrm>
            <a:off x="4514774" y="4597412"/>
            <a:ext cx="3162451" cy="1109597"/>
          </a:xfrm>
        </p:spPr>
        <p:txBody>
          <a:bodyPr>
            <a:normAutofit/>
          </a:bodyPr>
          <a:lstStyle>
            <a:lvl1pPr marL="0" indent="0">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41" name="Content Placeholder 2"/>
          <p:cNvSpPr>
            <a:spLocks noGrp="1"/>
          </p:cNvSpPr>
          <p:nvPr>
            <p:ph idx="24"/>
          </p:nvPr>
        </p:nvSpPr>
        <p:spPr>
          <a:xfrm>
            <a:off x="8405661" y="4597412"/>
            <a:ext cx="3162451" cy="1109597"/>
          </a:xfrm>
        </p:spPr>
        <p:txBody>
          <a:bodyPr>
            <a:normAutofit/>
          </a:bodyPr>
          <a:lstStyle>
            <a:lvl1pPr marL="0" indent="0">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grpSp>
        <p:nvGrpSpPr>
          <p:cNvPr id="42" name="Group 4"/>
          <p:cNvGrpSpPr>
            <a:grpSpLocks noChangeAspect="1"/>
          </p:cNvGrpSpPr>
          <p:nvPr userDrawn="1"/>
        </p:nvGrpSpPr>
        <p:grpSpPr bwMode="auto">
          <a:xfrm>
            <a:off x="623888" y="6273800"/>
            <a:ext cx="1168400" cy="303213"/>
            <a:chOff x="393" y="3952"/>
            <a:chExt cx="736" cy="191"/>
          </a:xfrm>
          <a:solidFill>
            <a:schemeClr val="bg1"/>
          </a:solidFill>
        </p:grpSpPr>
        <p:sp>
          <p:nvSpPr>
            <p:cNvPr id="43"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4"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5"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6"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7"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8"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9"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50"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51"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29"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30"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72760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items + imag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1107708"/>
            <a:ext cx="10944225" cy="562394"/>
          </a:xfrm>
        </p:spPr>
        <p:txBody>
          <a:bodyPr>
            <a:normAutofit/>
          </a:bodyPr>
          <a:lstStyle>
            <a:lvl1pPr>
              <a:defRPr sz="3600">
                <a:solidFill>
                  <a:srgbClr val="151546"/>
                </a:solidFill>
              </a:defRPr>
            </a:lvl1pPr>
          </a:lstStyle>
          <a:p>
            <a:r>
              <a:rPr lang="en-US"/>
              <a:t>Click to edit Master title style</a:t>
            </a:r>
          </a:p>
        </p:txBody>
      </p:sp>
      <p:sp>
        <p:nvSpPr>
          <p:cNvPr id="3" name="Content Placeholder 2"/>
          <p:cNvSpPr>
            <a:spLocks noGrp="1"/>
          </p:cNvSpPr>
          <p:nvPr>
            <p:ph idx="1"/>
          </p:nvPr>
        </p:nvSpPr>
        <p:spPr>
          <a:xfrm>
            <a:off x="623887" y="2047956"/>
            <a:ext cx="3162451" cy="415746"/>
          </a:xfrm>
        </p:spPr>
        <p:txBody>
          <a:bodyPr>
            <a:normAutofit/>
          </a:bodyPr>
          <a:lstStyle>
            <a:lvl1pPr marL="0" indent="0">
              <a:buFontTx/>
              <a:buNone/>
              <a:defRPr sz="2400" b="1">
                <a:solidFill>
                  <a:srgbClr val="151546"/>
                </a:solidFill>
                <a:latin typeface="+mj-lt"/>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3" hasCustomPrompt="1"/>
          </p:nvPr>
        </p:nvSpPr>
        <p:spPr>
          <a:xfrm>
            <a:off x="623888" y="584200"/>
            <a:ext cx="10944225" cy="519113"/>
          </a:xfrm>
        </p:spPr>
        <p:txBody>
          <a:bodyPr>
            <a:normAutofit/>
          </a:bodyPr>
          <a:lstStyle>
            <a:lvl1pPr marL="0" indent="0">
              <a:buNone/>
              <a:defRPr sz="2000" b="1" baseline="0">
                <a:solidFill>
                  <a:srgbClr val="C0C5D3"/>
                </a:solidFill>
                <a:latin typeface="Lato Heavy" panose="020F0502020204030203" pitchFamily="34" charset="0"/>
                <a:ea typeface="Lato Heavy" panose="020F0502020204030203" pitchFamily="34" charset="0"/>
              </a:defRPr>
            </a:lvl1pPr>
            <a:lvl2pPr marL="361950" indent="0">
              <a:buNone/>
              <a:defRPr/>
            </a:lvl2pPr>
            <a:lvl3pPr marL="914400" indent="0">
              <a:buNone/>
              <a:defRPr/>
            </a:lvl3pPr>
            <a:lvl4pPr marL="1371600" indent="0">
              <a:buNone/>
              <a:defRPr/>
            </a:lvl4pPr>
            <a:lvl5pPr marL="1828800" indent="0">
              <a:buNone/>
              <a:defRPr/>
            </a:lvl5pPr>
          </a:lstStyle>
          <a:p>
            <a:pPr lvl="0"/>
            <a:r>
              <a:rPr lang="en-US"/>
              <a:t>CLICK TO EDIT SECTION TITLE</a:t>
            </a:r>
            <a:endParaRPr lang="he-IL"/>
          </a:p>
        </p:txBody>
      </p:sp>
      <p:sp>
        <p:nvSpPr>
          <p:cNvPr id="20" name="Content Placeholder 2"/>
          <p:cNvSpPr>
            <a:spLocks noGrp="1"/>
          </p:cNvSpPr>
          <p:nvPr>
            <p:ph idx="14"/>
          </p:nvPr>
        </p:nvSpPr>
        <p:spPr>
          <a:xfrm>
            <a:off x="4089658" y="2047956"/>
            <a:ext cx="3162451" cy="415746"/>
          </a:xfrm>
        </p:spPr>
        <p:txBody>
          <a:bodyPr>
            <a:normAutofit/>
          </a:bodyPr>
          <a:lstStyle>
            <a:lvl1pPr marL="0" indent="0">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3" name="Content Placeholder 2"/>
          <p:cNvSpPr>
            <a:spLocks noGrp="1"/>
          </p:cNvSpPr>
          <p:nvPr>
            <p:ph idx="16"/>
          </p:nvPr>
        </p:nvSpPr>
        <p:spPr>
          <a:xfrm>
            <a:off x="623887" y="4068023"/>
            <a:ext cx="3162451" cy="415746"/>
          </a:xfrm>
        </p:spPr>
        <p:txBody>
          <a:bodyPr>
            <a:normAutofit/>
          </a:bodyPr>
          <a:lstStyle>
            <a:lvl1pPr marL="0" indent="0">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4" name="Content Placeholder 2"/>
          <p:cNvSpPr>
            <a:spLocks noGrp="1"/>
          </p:cNvSpPr>
          <p:nvPr>
            <p:ph idx="17"/>
          </p:nvPr>
        </p:nvSpPr>
        <p:spPr>
          <a:xfrm>
            <a:off x="4089658" y="4068023"/>
            <a:ext cx="3162451" cy="415746"/>
          </a:xfrm>
        </p:spPr>
        <p:txBody>
          <a:bodyPr>
            <a:normAutofit/>
          </a:bodyPr>
          <a:lstStyle>
            <a:lvl1pPr marL="0" indent="0">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6" name="Content Placeholder 2"/>
          <p:cNvSpPr>
            <a:spLocks noGrp="1"/>
          </p:cNvSpPr>
          <p:nvPr>
            <p:ph idx="19"/>
          </p:nvPr>
        </p:nvSpPr>
        <p:spPr>
          <a:xfrm>
            <a:off x="623887" y="2577345"/>
            <a:ext cx="3162451" cy="1109597"/>
          </a:xfrm>
        </p:spPr>
        <p:txBody>
          <a:bodyPr>
            <a:normAutofit/>
          </a:bodyPr>
          <a:lstStyle>
            <a:lvl1pPr marL="0" indent="0">
              <a:buFontTx/>
              <a:buNone/>
              <a:defRPr sz="2000" b="0">
                <a:solidFill>
                  <a:srgbClr val="151546"/>
                </a:solidFill>
                <a:latin typeface="Lato Light" panose="020F0502020204030203" pitchFamily="34" charset="0"/>
                <a:ea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7" name="Content Placeholder 2"/>
          <p:cNvSpPr>
            <a:spLocks noGrp="1"/>
          </p:cNvSpPr>
          <p:nvPr>
            <p:ph idx="20"/>
          </p:nvPr>
        </p:nvSpPr>
        <p:spPr>
          <a:xfrm>
            <a:off x="4089658" y="2577345"/>
            <a:ext cx="3162451" cy="1109597"/>
          </a:xfrm>
        </p:spPr>
        <p:txBody>
          <a:bodyPr>
            <a:normAutofit/>
          </a:bodyPr>
          <a:lstStyle>
            <a:lvl1pPr marL="0" indent="0">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9" name="Content Placeholder 2"/>
          <p:cNvSpPr>
            <a:spLocks noGrp="1"/>
          </p:cNvSpPr>
          <p:nvPr>
            <p:ph idx="22"/>
          </p:nvPr>
        </p:nvSpPr>
        <p:spPr>
          <a:xfrm>
            <a:off x="623887" y="4597412"/>
            <a:ext cx="3162451" cy="1109597"/>
          </a:xfrm>
        </p:spPr>
        <p:txBody>
          <a:bodyPr>
            <a:normAutofit/>
          </a:bodyPr>
          <a:lstStyle>
            <a:lvl1pPr marL="0" indent="0">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40" name="Content Placeholder 2"/>
          <p:cNvSpPr>
            <a:spLocks noGrp="1"/>
          </p:cNvSpPr>
          <p:nvPr>
            <p:ph idx="23"/>
          </p:nvPr>
        </p:nvSpPr>
        <p:spPr>
          <a:xfrm>
            <a:off x="4089658" y="4597412"/>
            <a:ext cx="3162451" cy="1109597"/>
          </a:xfrm>
        </p:spPr>
        <p:txBody>
          <a:bodyPr>
            <a:normAutofit/>
          </a:bodyPr>
          <a:lstStyle>
            <a:lvl1pPr marL="0" indent="0">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grpSp>
        <p:nvGrpSpPr>
          <p:cNvPr id="35" name="Group 4"/>
          <p:cNvGrpSpPr>
            <a:grpSpLocks noChangeAspect="1"/>
          </p:cNvGrpSpPr>
          <p:nvPr userDrawn="1"/>
        </p:nvGrpSpPr>
        <p:grpSpPr bwMode="auto">
          <a:xfrm>
            <a:off x="623888" y="6273800"/>
            <a:ext cx="1168400" cy="303213"/>
            <a:chOff x="393" y="3952"/>
            <a:chExt cx="736" cy="191"/>
          </a:xfrm>
          <a:solidFill>
            <a:schemeClr val="bg1"/>
          </a:solidFill>
        </p:grpSpPr>
        <p:sp>
          <p:nvSpPr>
            <p:cNvPr id="38"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1"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3"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4"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5"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6"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7"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8"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9"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26"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7"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
        <p:nvSpPr>
          <p:cNvPr id="28" name="Picture Placeholder 5"/>
          <p:cNvSpPr>
            <a:spLocks noGrp="1"/>
          </p:cNvSpPr>
          <p:nvPr>
            <p:ph type="pic" sz="quarter" idx="25" hasCustomPrompt="1"/>
          </p:nvPr>
        </p:nvSpPr>
        <p:spPr>
          <a:xfrm>
            <a:off x="7543800" y="2047875"/>
            <a:ext cx="4024313" cy="3659188"/>
          </a:xfrm>
        </p:spPr>
        <p:txBody>
          <a:bodyPr vert="horz" lIns="0" tIns="0" rIns="0" bIns="0" rtlCol="0" anchor="ctr" anchorCtr="0">
            <a:normAutofit/>
          </a:bodyPr>
          <a:lstStyle>
            <a:lvl1pPr marL="361950" indent="-361950" algn="ctr">
              <a:buNone/>
              <a:defRPr lang="en-US" sz="2400" b="1" baseline="0">
                <a:solidFill>
                  <a:srgbClr val="151546"/>
                </a:solidFill>
                <a:latin typeface="+mj-lt"/>
              </a:defRPr>
            </a:lvl1pPr>
          </a:lstStyle>
          <a:p>
            <a:pPr marL="0" lvl="0" indent="0"/>
            <a:r>
              <a:rPr lang="en-US"/>
              <a:t>Click to add an image</a:t>
            </a:r>
          </a:p>
        </p:txBody>
      </p:sp>
    </p:spTree>
    <p:extLst>
      <p:ext uri="{BB962C8B-B14F-4D97-AF65-F5344CB8AC3E}">
        <p14:creationId xmlns:p14="http://schemas.microsoft.com/office/powerpoint/2010/main" val="811360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items + left imag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575092"/>
            <a:ext cx="5472113" cy="1329595"/>
          </a:xfrm>
        </p:spPr>
        <p:txBody>
          <a:bodyPr wrap="square">
            <a:spAutoFit/>
          </a:bodyPr>
          <a:lstStyle>
            <a:lvl1pPr>
              <a:defRPr sz="4800">
                <a:solidFill>
                  <a:srgbClr val="151546"/>
                </a:solidFill>
              </a:defRPr>
            </a:lvl1pPr>
          </a:lstStyle>
          <a:p>
            <a:r>
              <a:rPr lang="en-US"/>
              <a:t>Click to edit Master title style</a:t>
            </a:r>
          </a:p>
        </p:txBody>
      </p:sp>
      <p:sp>
        <p:nvSpPr>
          <p:cNvPr id="3" name="Content Placeholder 2"/>
          <p:cNvSpPr>
            <a:spLocks noGrp="1"/>
          </p:cNvSpPr>
          <p:nvPr>
            <p:ph idx="1"/>
          </p:nvPr>
        </p:nvSpPr>
        <p:spPr>
          <a:xfrm>
            <a:off x="4289508" y="2077454"/>
            <a:ext cx="3162451" cy="415746"/>
          </a:xfrm>
        </p:spPr>
        <p:txBody>
          <a:bodyPr>
            <a:normAutofit/>
          </a:bodyPr>
          <a:lstStyle>
            <a:lvl1pPr marL="0" indent="0" algn="l">
              <a:buFontTx/>
              <a:buNone/>
              <a:defRPr sz="2400" b="1">
                <a:solidFill>
                  <a:srgbClr val="151546"/>
                </a:solidFill>
                <a:latin typeface="+mj-lt"/>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sp>
        <p:nvSpPr>
          <p:cNvPr id="20" name="Content Placeholder 2"/>
          <p:cNvSpPr>
            <a:spLocks noGrp="1"/>
          </p:cNvSpPr>
          <p:nvPr>
            <p:ph idx="14"/>
          </p:nvPr>
        </p:nvSpPr>
        <p:spPr>
          <a:xfrm>
            <a:off x="7955279" y="2077454"/>
            <a:ext cx="3162451" cy="415746"/>
          </a:xfrm>
        </p:spPr>
        <p:txBody>
          <a:bodyPr>
            <a:normAutofit/>
          </a:bodyPr>
          <a:lstStyle>
            <a:lvl1pPr marL="0" indent="0" algn="l">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6" name="Content Placeholder 2"/>
          <p:cNvSpPr>
            <a:spLocks noGrp="1"/>
          </p:cNvSpPr>
          <p:nvPr>
            <p:ph idx="19"/>
          </p:nvPr>
        </p:nvSpPr>
        <p:spPr>
          <a:xfrm>
            <a:off x="4289508" y="2606843"/>
            <a:ext cx="3162451" cy="1109597"/>
          </a:xfrm>
        </p:spPr>
        <p:txBody>
          <a:bodyPr>
            <a:normAutofit/>
          </a:bodyPr>
          <a:lstStyle>
            <a:lvl1pPr marL="0" indent="0" algn="l">
              <a:buFontTx/>
              <a:buNone/>
              <a:defRPr sz="2000" b="0">
                <a:solidFill>
                  <a:srgbClr val="151546"/>
                </a:solidFill>
                <a:latin typeface="Lato Light" panose="020F0502020204030203" pitchFamily="34" charset="0"/>
                <a:ea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7" name="Content Placeholder 2"/>
          <p:cNvSpPr>
            <a:spLocks noGrp="1"/>
          </p:cNvSpPr>
          <p:nvPr>
            <p:ph idx="20"/>
          </p:nvPr>
        </p:nvSpPr>
        <p:spPr>
          <a:xfrm>
            <a:off x="7955279" y="2606843"/>
            <a:ext cx="3162451" cy="1109597"/>
          </a:xfrm>
        </p:spPr>
        <p:txBody>
          <a:bodyPr>
            <a:normAutofit/>
          </a:bodyPr>
          <a:lstStyle>
            <a:lvl1pPr marL="0" indent="0" algn="l">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11" name="Media Placeholder 10"/>
          <p:cNvSpPr>
            <a:spLocks noGrp="1"/>
          </p:cNvSpPr>
          <p:nvPr>
            <p:ph type="media" sz="quarter" idx="22"/>
          </p:nvPr>
        </p:nvSpPr>
        <p:spPr>
          <a:xfrm>
            <a:off x="623888" y="2077454"/>
            <a:ext cx="3162300" cy="3607832"/>
          </a:xfrm>
        </p:spPr>
        <p:txBody>
          <a:bodyPr/>
          <a:lstStyle>
            <a:lvl1pPr marL="0" indent="0">
              <a:buNone/>
              <a:defRPr>
                <a:solidFill>
                  <a:srgbClr val="151546"/>
                </a:solidFill>
              </a:defRPr>
            </a:lvl1pPr>
          </a:lstStyle>
          <a:p>
            <a:r>
              <a:rPr lang="en-US"/>
              <a:t>Click icon to add media</a:t>
            </a:r>
            <a:endParaRPr lang="he-IL"/>
          </a:p>
        </p:txBody>
      </p:sp>
      <p:sp>
        <p:nvSpPr>
          <p:cNvPr id="33" name="Content Placeholder 2"/>
          <p:cNvSpPr>
            <a:spLocks noGrp="1"/>
          </p:cNvSpPr>
          <p:nvPr>
            <p:ph idx="23"/>
          </p:nvPr>
        </p:nvSpPr>
        <p:spPr>
          <a:xfrm>
            <a:off x="4289508" y="4046300"/>
            <a:ext cx="3162451" cy="415746"/>
          </a:xfrm>
        </p:spPr>
        <p:txBody>
          <a:bodyPr>
            <a:normAutofit/>
          </a:bodyPr>
          <a:lstStyle>
            <a:lvl1pPr marL="0" indent="0" algn="l">
              <a:buFontTx/>
              <a:buNone/>
              <a:defRPr sz="2400" b="1">
                <a:solidFill>
                  <a:srgbClr val="151546"/>
                </a:solidFill>
                <a:latin typeface="+mj-lt"/>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4" name="Content Placeholder 2"/>
          <p:cNvSpPr>
            <a:spLocks noGrp="1"/>
          </p:cNvSpPr>
          <p:nvPr>
            <p:ph idx="24"/>
          </p:nvPr>
        </p:nvSpPr>
        <p:spPr>
          <a:xfrm>
            <a:off x="7955279" y="4046300"/>
            <a:ext cx="3162451" cy="415746"/>
          </a:xfrm>
        </p:spPr>
        <p:txBody>
          <a:bodyPr>
            <a:normAutofit/>
          </a:bodyPr>
          <a:lstStyle>
            <a:lvl1pPr marL="0" indent="0" algn="l">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5" name="Content Placeholder 2"/>
          <p:cNvSpPr>
            <a:spLocks noGrp="1"/>
          </p:cNvSpPr>
          <p:nvPr>
            <p:ph idx="25"/>
          </p:nvPr>
        </p:nvSpPr>
        <p:spPr>
          <a:xfrm>
            <a:off x="4289508" y="4575689"/>
            <a:ext cx="3162451" cy="1109597"/>
          </a:xfrm>
        </p:spPr>
        <p:txBody>
          <a:bodyPr>
            <a:normAutofit/>
          </a:bodyPr>
          <a:lstStyle>
            <a:lvl1pPr marL="0" indent="0" algn="l">
              <a:buFontTx/>
              <a:buNone/>
              <a:defRPr sz="2000" b="0">
                <a:solidFill>
                  <a:srgbClr val="151546"/>
                </a:solidFill>
                <a:latin typeface="Lato Light" panose="020F0502020204030203" pitchFamily="34" charset="0"/>
                <a:ea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9" name="Content Placeholder 2"/>
          <p:cNvSpPr>
            <a:spLocks noGrp="1"/>
          </p:cNvSpPr>
          <p:nvPr>
            <p:ph idx="26"/>
          </p:nvPr>
        </p:nvSpPr>
        <p:spPr>
          <a:xfrm>
            <a:off x="7955279" y="4575689"/>
            <a:ext cx="3162451" cy="1109597"/>
          </a:xfrm>
        </p:spPr>
        <p:txBody>
          <a:bodyPr>
            <a:normAutofit/>
          </a:bodyPr>
          <a:lstStyle>
            <a:lvl1pPr marL="0" indent="0" algn="l">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grpSp>
        <p:nvGrpSpPr>
          <p:cNvPr id="38" name="Group 4"/>
          <p:cNvGrpSpPr>
            <a:grpSpLocks noChangeAspect="1"/>
          </p:cNvGrpSpPr>
          <p:nvPr userDrawn="1"/>
        </p:nvGrpSpPr>
        <p:grpSpPr bwMode="auto">
          <a:xfrm>
            <a:off x="623888" y="6273800"/>
            <a:ext cx="1168400" cy="303213"/>
            <a:chOff x="393" y="3952"/>
            <a:chExt cx="736" cy="191"/>
          </a:xfrm>
          <a:solidFill>
            <a:schemeClr val="bg1"/>
          </a:solidFill>
        </p:grpSpPr>
        <p:sp>
          <p:nvSpPr>
            <p:cNvPr id="40"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1"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2"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3"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4"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5"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6"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7"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8"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25"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6"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11317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ve items">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1107708"/>
            <a:ext cx="10944225" cy="562394"/>
          </a:xfrm>
        </p:spPr>
        <p:txBody>
          <a:bodyPr>
            <a:normAutofit/>
          </a:bodyPr>
          <a:lstStyle>
            <a:lvl1pPr>
              <a:defRPr sz="3600">
                <a:solidFill>
                  <a:srgbClr val="151546"/>
                </a:solidFill>
              </a:defRPr>
            </a:lvl1pPr>
          </a:lstStyle>
          <a:p>
            <a:r>
              <a:rPr lang="en-US"/>
              <a:t>Click to edit Master title style</a:t>
            </a:r>
          </a:p>
        </p:txBody>
      </p:sp>
      <p:sp>
        <p:nvSpPr>
          <p:cNvPr id="3" name="Content Placeholder 2"/>
          <p:cNvSpPr>
            <a:spLocks noGrp="1"/>
          </p:cNvSpPr>
          <p:nvPr>
            <p:ph idx="1"/>
          </p:nvPr>
        </p:nvSpPr>
        <p:spPr>
          <a:xfrm>
            <a:off x="623887" y="2047956"/>
            <a:ext cx="3162451" cy="415746"/>
          </a:xfrm>
        </p:spPr>
        <p:txBody>
          <a:bodyPr>
            <a:normAutofit/>
          </a:bodyPr>
          <a:lstStyle>
            <a:lvl1pPr marL="0" indent="0" algn="ctr">
              <a:buFontTx/>
              <a:buNone/>
              <a:defRPr sz="2400" b="1">
                <a:solidFill>
                  <a:srgbClr val="151546"/>
                </a:solidFill>
                <a:latin typeface="+mj-lt"/>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3" hasCustomPrompt="1"/>
          </p:nvPr>
        </p:nvSpPr>
        <p:spPr>
          <a:xfrm>
            <a:off x="623888" y="584200"/>
            <a:ext cx="10944225" cy="519113"/>
          </a:xfrm>
        </p:spPr>
        <p:txBody>
          <a:bodyPr>
            <a:normAutofit/>
          </a:bodyPr>
          <a:lstStyle>
            <a:lvl1pPr marL="0" indent="0">
              <a:buNone/>
              <a:defRPr sz="2000" b="1" baseline="0">
                <a:solidFill>
                  <a:srgbClr val="C0C5D3"/>
                </a:solidFill>
                <a:latin typeface="Lato Heavy" panose="020F0502020204030203" pitchFamily="34" charset="0"/>
                <a:ea typeface="Lato Heavy" panose="020F0502020204030203" pitchFamily="34" charset="0"/>
              </a:defRPr>
            </a:lvl1pPr>
            <a:lvl2pPr marL="361950" indent="0">
              <a:buNone/>
              <a:defRPr/>
            </a:lvl2pPr>
            <a:lvl3pPr marL="914400" indent="0">
              <a:buNone/>
              <a:defRPr/>
            </a:lvl3pPr>
            <a:lvl4pPr marL="1371600" indent="0">
              <a:buNone/>
              <a:defRPr/>
            </a:lvl4pPr>
            <a:lvl5pPr marL="1828800" indent="0">
              <a:buNone/>
              <a:defRPr/>
            </a:lvl5pPr>
          </a:lstStyle>
          <a:p>
            <a:pPr lvl="0"/>
            <a:r>
              <a:rPr lang="en-US"/>
              <a:t>CLICK TO EDIT SECTION TITLE</a:t>
            </a:r>
            <a:endParaRPr lang="he-IL"/>
          </a:p>
        </p:txBody>
      </p:sp>
      <p:sp>
        <p:nvSpPr>
          <p:cNvPr id="20" name="Content Placeholder 2"/>
          <p:cNvSpPr>
            <a:spLocks noGrp="1"/>
          </p:cNvSpPr>
          <p:nvPr>
            <p:ph idx="14"/>
          </p:nvPr>
        </p:nvSpPr>
        <p:spPr>
          <a:xfrm>
            <a:off x="4514774" y="2047956"/>
            <a:ext cx="3162451" cy="415746"/>
          </a:xfrm>
        </p:spPr>
        <p:txBody>
          <a:bodyPr>
            <a:normAutofit/>
          </a:bodyPr>
          <a:lstStyle>
            <a:lvl1pPr marL="0" indent="0" algn="ctr">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21" name="Content Placeholder 2"/>
          <p:cNvSpPr>
            <a:spLocks noGrp="1"/>
          </p:cNvSpPr>
          <p:nvPr>
            <p:ph idx="15"/>
          </p:nvPr>
        </p:nvSpPr>
        <p:spPr>
          <a:xfrm>
            <a:off x="8405661" y="2047956"/>
            <a:ext cx="3162451" cy="415746"/>
          </a:xfrm>
        </p:spPr>
        <p:txBody>
          <a:bodyPr>
            <a:normAutofit/>
          </a:bodyPr>
          <a:lstStyle>
            <a:lvl1pPr marL="0" indent="0" algn="ctr">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3" name="Content Placeholder 2"/>
          <p:cNvSpPr>
            <a:spLocks noGrp="1"/>
          </p:cNvSpPr>
          <p:nvPr>
            <p:ph idx="16"/>
          </p:nvPr>
        </p:nvSpPr>
        <p:spPr>
          <a:xfrm>
            <a:off x="2586113" y="4068023"/>
            <a:ext cx="3162451" cy="415746"/>
          </a:xfrm>
        </p:spPr>
        <p:txBody>
          <a:bodyPr>
            <a:normAutofit/>
          </a:bodyPr>
          <a:lstStyle>
            <a:lvl1pPr marL="0" indent="0" algn="ctr">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4" name="Content Placeholder 2"/>
          <p:cNvSpPr>
            <a:spLocks noGrp="1"/>
          </p:cNvSpPr>
          <p:nvPr>
            <p:ph idx="17"/>
          </p:nvPr>
        </p:nvSpPr>
        <p:spPr>
          <a:xfrm>
            <a:off x="6477000" y="4068023"/>
            <a:ext cx="3162451" cy="415746"/>
          </a:xfrm>
        </p:spPr>
        <p:txBody>
          <a:bodyPr>
            <a:normAutofit/>
          </a:bodyPr>
          <a:lstStyle>
            <a:lvl1pPr marL="0" indent="0" algn="ctr">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6" name="Content Placeholder 2"/>
          <p:cNvSpPr>
            <a:spLocks noGrp="1"/>
          </p:cNvSpPr>
          <p:nvPr>
            <p:ph idx="19"/>
          </p:nvPr>
        </p:nvSpPr>
        <p:spPr>
          <a:xfrm>
            <a:off x="623887" y="2577345"/>
            <a:ext cx="3162451" cy="1109597"/>
          </a:xfrm>
        </p:spPr>
        <p:txBody>
          <a:bodyPr>
            <a:normAutofit/>
          </a:bodyPr>
          <a:lstStyle>
            <a:lvl1pPr marL="0" indent="0" algn="ctr">
              <a:buFontTx/>
              <a:buNone/>
              <a:defRPr sz="2000" b="0">
                <a:solidFill>
                  <a:srgbClr val="151546"/>
                </a:solidFill>
                <a:latin typeface="Lato Light" panose="020F0502020204030203" pitchFamily="34" charset="0"/>
                <a:ea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7" name="Content Placeholder 2"/>
          <p:cNvSpPr>
            <a:spLocks noGrp="1"/>
          </p:cNvSpPr>
          <p:nvPr>
            <p:ph idx="20"/>
          </p:nvPr>
        </p:nvSpPr>
        <p:spPr>
          <a:xfrm>
            <a:off x="4514774" y="2577345"/>
            <a:ext cx="3162451" cy="1109597"/>
          </a:xfrm>
        </p:spPr>
        <p:txBody>
          <a:bodyPr>
            <a:normAutofit/>
          </a:bodyPr>
          <a:lstStyle>
            <a:lvl1pPr marL="0" indent="0" algn="ctr">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8" name="Content Placeholder 2"/>
          <p:cNvSpPr>
            <a:spLocks noGrp="1"/>
          </p:cNvSpPr>
          <p:nvPr>
            <p:ph idx="21"/>
          </p:nvPr>
        </p:nvSpPr>
        <p:spPr>
          <a:xfrm>
            <a:off x="8405661" y="2577345"/>
            <a:ext cx="3162451" cy="1109597"/>
          </a:xfrm>
        </p:spPr>
        <p:txBody>
          <a:bodyPr>
            <a:normAutofit/>
          </a:bodyPr>
          <a:lstStyle>
            <a:lvl1pPr marL="0" indent="0" algn="ctr">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9" name="Content Placeholder 2"/>
          <p:cNvSpPr>
            <a:spLocks noGrp="1"/>
          </p:cNvSpPr>
          <p:nvPr>
            <p:ph idx="22"/>
          </p:nvPr>
        </p:nvSpPr>
        <p:spPr>
          <a:xfrm>
            <a:off x="2586113" y="4597412"/>
            <a:ext cx="3162451" cy="1109597"/>
          </a:xfrm>
        </p:spPr>
        <p:txBody>
          <a:bodyPr>
            <a:normAutofit/>
          </a:bodyPr>
          <a:lstStyle>
            <a:lvl1pPr marL="0" indent="0" algn="ctr">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40" name="Content Placeholder 2"/>
          <p:cNvSpPr>
            <a:spLocks noGrp="1"/>
          </p:cNvSpPr>
          <p:nvPr>
            <p:ph idx="23"/>
          </p:nvPr>
        </p:nvSpPr>
        <p:spPr>
          <a:xfrm>
            <a:off x="6477000" y="4597412"/>
            <a:ext cx="3162451" cy="1109597"/>
          </a:xfrm>
        </p:spPr>
        <p:txBody>
          <a:bodyPr>
            <a:normAutofit/>
          </a:bodyPr>
          <a:lstStyle>
            <a:lvl1pPr marL="0" indent="0" algn="ctr">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grpSp>
        <p:nvGrpSpPr>
          <p:cNvPr id="35" name="Group 4"/>
          <p:cNvGrpSpPr>
            <a:grpSpLocks noChangeAspect="1"/>
          </p:cNvGrpSpPr>
          <p:nvPr userDrawn="1"/>
        </p:nvGrpSpPr>
        <p:grpSpPr bwMode="auto">
          <a:xfrm>
            <a:off x="623888" y="6273800"/>
            <a:ext cx="1168400" cy="303213"/>
            <a:chOff x="393" y="3952"/>
            <a:chExt cx="736" cy="191"/>
          </a:xfrm>
          <a:solidFill>
            <a:schemeClr val="bg1"/>
          </a:solidFill>
        </p:grpSpPr>
        <p:sp>
          <p:nvSpPr>
            <p:cNvPr id="41"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2"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3"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4"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5"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6"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7"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8"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9"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27"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8"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72900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575092"/>
            <a:ext cx="5472113" cy="1329595"/>
          </a:xfrm>
        </p:spPr>
        <p:txBody>
          <a:bodyPr wrap="square">
            <a:spAutoFit/>
          </a:bodyPr>
          <a:lstStyle>
            <a:lvl1pPr>
              <a:defRPr sz="4800">
                <a:solidFill>
                  <a:srgbClr val="151546"/>
                </a:solidFill>
              </a:defRPr>
            </a:lvl1pPr>
          </a:lstStyle>
          <a:p>
            <a:r>
              <a:rPr lang="en-US"/>
              <a:t>Click to edit Master title style</a:t>
            </a:r>
          </a:p>
        </p:txBody>
      </p:sp>
      <p:sp>
        <p:nvSpPr>
          <p:cNvPr id="3" name="Content Placeholder 2"/>
          <p:cNvSpPr>
            <a:spLocks noGrp="1"/>
          </p:cNvSpPr>
          <p:nvPr>
            <p:ph idx="1"/>
          </p:nvPr>
        </p:nvSpPr>
        <p:spPr>
          <a:xfrm>
            <a:off x="623887" y="3737535"/>
            <a:ext cx="3162451" cy="415746"/>
          </a:xfrm>
        </p:spPr>
        <p:txBody>
          <a:bodyPr>
            <a:normAutofit/>
          </a:bodyPr>
          <a:lstStyle>
            <a:lvl1pPr marL="0" indent="0" algn="ctr">
              <a:buFontTx/>
              <a:buNone/>
              <a:defRPr sz="2400" b="1">
                <a:solidFill>
                  <a:srgbClr val="151546"/>
                </a:solidFill>
                <a:latin typeface="+mj-lt"/>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sp>
        <p:nvSpPr>
          <p:cNvPr id="20" name="Content Placeholder 2"/>
          <p:cNvSpPr>
            <a:spLocks noGrp="1"/>
          </p:cNvSpPr>
          <p:nvPr>
            <p:ph idx="14"/>
          </p:nvPr>
        </p:nvSpPr>
        <p:spPr>
          <a:xfrm>
            <a:off x="4514774" y="3737535"/>
            <a:ext cx="3162451" cy="415746"/>
          </a:xfrm>
        </p:spPr>
        <p:txBody>
          <a:bodyPr>
            <a:normAutofit/>
          </a:bodyPr>
          <a:lstStyle>
            <a:lvl1pPr marL="0" indent="0" algn="ctr">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21" name="Content Placeholder 2"/>
          <p:cNvSpPr>
            <a:spLocks noGrp="1"/>
          </p:cNvSpPr>
          <p:nvPr>
            <p:ph idx="15"/>
          </p:nvPr>
        </p:nvSpPr>
        <p:spPr>
          <a:xfrm>
            <a:off x="8405661" y="3737535"/>
            <a:ext cx="3162451" cy="415746"/>
          </a:xfrm>
        </p:spPr>
        <p:txBody>
          <a:bodyPr>
            <a:normAutofit/>
          </a:bodyPr>
          <a:lstStyle>
            <a:lvl1pPr marL="0" indent="0" algn="ctr">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6" name="Content Placeholder 2"/>
          <p:cNvSpPr>
            <a:spLocks noGrp="1"/>
          </p:cNvSpPr>
          <p:nvPr>
            <p:ph idx="19"/>
          </p:nvPr>
        </p:nvSpPr>
        <p:spPr>
          <a:xfrm>
            <a:off x="623887" y="4266924"/>
            <a:ext cx="3162451" cy="1109597"/>
          </a:xfrm>
        </p:spPr>
        <p:txBody>
          <a:bodyPr>
            <a:normAutofit/>
          </a:bodyPr>
          <a:lstStyle>
            <a:lvl1pPr marL="0" indent="0" algn="ctr">
              <a:buFontTx/>
              <a:buNone/>
              <a:defRPr sz="2000" b="1">
                <a:solidFill>
                  <a:srgbClr val="151546"/>
                </a:solidFill>
                <a:latin typeface="Lato Light" panose="020F0502020204030203" pitchFamily="34" charset="0"/>
                <a:ea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7" name="Content Placeholder 2"/>
          <p:cNvSpPr>
            <a:spLocks noGrp="1"/>
          </p:cNvSpPr>
          <p:nvPr>
            <p:ph idx="20"/>
          </p:nvPr>
        </p:nvSpPr>
        <p:spPr>
          <a:xfrm>
            <a:off x="4514774" y="4266924"/>
            <a:ext cx="3162451" cy="1109597"/>
          </a:xfrm>
        </p:spPr>
        <p:txBody>
          <a:bodyPr>
            <a:normAutofit/>
          </a:bodyPr>
          <a:lstStyle>
            <a:lvl1pPr marL="0" indent="0" algn="ctr">
              <a:buFontTx/>
              <a:buNone/>
              <a:defRPr lang="en-US" sz="2000" b="1"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8" name="Content Placeholder 2"/>
          <p:cNvSpPr>
            <a:spLocks noGrp="1"/>
          </p:cNvSpPr>
          <p:nvPr>
            <p:ph idx="21"/>
          </p:nvPr>
        </p:nvSpPr>
        <p:spPr>
          <a:xfrm>
            <a:off x="8405661" y="4266924"/>
            <a:ext cx="3162451" cy="1109597"/>
          </a:xfrm>
        </p:spPr>
        <p:txBody>
          <a:bodyPr>
            <a:normAutofit/>
          </a:bodyPr>
          <a:lstStyle>
            <a:lvl1pPr marL="0" indent="0" algn="ctr">
              <a:buFontTx/>
              <a:buNone/>
              <a:defRPr lang="en-US" sz="2000" b="1"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grpSp>
        <p:nvGrpSpPr>
          <p:cNvPr id="33" name="Group 4"/>
          <p:cNvGrpSpPr>
            <a:grpSpLocks noChangeAspect="1"/>
          </p:cNvGrpSpPr>
          <p:nvPr userDrawn="1"/>
        </p:nvGrpSpPr>
        <p:grpSpPr bwMode="auto">
          <a:xfrm>
            <a:off x="623888" y="6273800"/>
            <a:ext cx="1168400" cy="303213"/>
            <a:chOff x="393" y="3952"/>
            <a:chExt cx="736" cy="191"/>
          </a:xfrm>
          <a:solidFill>
            <a:schemeClr val="bg1"/>
          </a:solidFill>
        </p:grpSpPr>
        <p:sp>
          <p:nvSpPr>
            <p:cNvPr id="34"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5"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9"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0"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1"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2"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3"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4"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5"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25"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6"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
        <p:nvSpPr>
          <p:cNvPr id="28" name="Picture Placeholder 5"/>
          <p:cNvSpPr>
            <a:spLocks noGrp="1"/>
          </p:cNvSpPr>
          <p:nvPr>
            <p:ph type="pic" sz="quarter" idx="25" hasCustomPrompt="1"/>
          </p:nvPr>
        </p:nvSpPr>
        <p:spPr>
          <a:xfrm>
            <a:off x="8404733" y="2375072"/>
            <a:ext cx="3155933" cy="1203325"/>
          </a:xfrm>
        </p:spPr>
        <p:txBody>
          <a:bodyPr vert="horz" lIns="0" tIns="0" rIns="0" bIns="0" rtlCol="0" anchor="ctr" anchorCtr="0">
            <a:normAutofit/>
          </a:bodyPr>
          <a:lstStyle>
            <a:lvl1pPr marL="361950" indent="-361950" algn="ctr">
              <a:buNone/>
              <a:defRPr lang="en-US" sz="2400" b="1" baseline="0">
                <a:solidFill>
                  <a:srgbClr val="151546"/>
                </a:solidFill>
                <a:latin typeface="+mj-lt"/>
              </a:defRPr>
            </a:lvl1pPr>
          </a:lstStyle>
          <a:p>
            <a:pPr marL="0" lvl="0" indent="0"/>
            <a:r>
              <a:rPr lang="en-US"/>
              <a:t>Click to add an image</a:t>
            </a:r>
          </a:p>
        </p:txBody>
      </p:sp>
      <p:sp>
        <p:nvSpPr>
          <p:cNvPr id="29" name="Picture Placeholder 5"/>
          <p:cNvSpPr>
            <a:spLocks noGrp="1"/>
          </p:cNvSpPr>
          <p:nvPr>
            <p:ph type="pic" sz="quarter" idx="26" hasCustomPrompt="1"/>
          </p:nvPr>
        </p:nvSpPr>
        <p:spPr>
          <a:xfrm>
            <a:off x="4537271" y="2375072"/>
            <a:ext cx="3155933" cy="1203325"/>
          </a:xfrm>
        </p:spPr>
        <p:txBody>
          <a:bodyPr vert="horz" lIns="0" tIns="0" rIns="0" bIns="0" rtlCol="0" anchor="ctr" anchorCtr="0">
            <a:normAutofit/>
          </a:bodyPr>
          <a:lstStyle>
            <a:lvl1pPr marL="361950" indent="-361950" algn="ctr">
              <a:buNone/>
              <a:defRPr lang="en-US" sz="2400" b="1" baseline="0">
                <a:solidFill>
                  <a:srgbClr val="151546"/>
                </a:solidFill>
                <a:latin typeface="+mj-lt"/>
              </a:defRPr>
            </a:lvl1pPr>
          </a:lstStyle>
          <a:p>
            <a:pPr marL="0" lvl="0" indent="0"/>
            <a:r>
              <a:rPr lang="en-US"/>
              <a:t>Click to add an image</a:t>
            </a:r>
          </a:p>
        </p:txBody>
      </p:sp>
      <p:sp>
        <p:nvSpPr>
          <p:cNvPr id="30" name="Picture Placeholder 5"/>
          <p:cNvSpPr>
            <a:spLocks noGrp="1"/>
          </p:cNvSpPr>
          <p:nvPr>
            <p:ph type="pic" sz="quarter" idx="27" hasCustomPrompt="1"/>
          </p:nvPr>
        </p:nvSpPr>
        <p:spPr>
          <a:xfrm>
            <a:off x="639829" y="2375072"/>
            <a:ext cx="3155933" cy="1203325"/>
          </a:xfrm>
        </p:spPr>
        <p:txBody>
          <a:bodyPr vert="horz" lIns="0" tIns="0" rIns="0" bIns="0" rtlCol="0" anchor="ctr" anchorCtr="0">
            <a:normAutofit/>
          </a:bodyPr>
          <a:lstStyle>
            <a:lvl1pPr marL="361950" indent="-361950" algn="ctr">
              <a:buNone/>
              <a:defRPr lang="en-US" sz="2400" b="1" baseline="0">
                <a:solidFill>
                  <a:srgbClr val="151546"/>
                </a:solidFill>
                <a:latin typeface="+mj-lt"/>
              </a:defRPr>
            </a:lvl1pPr>
          </a:lstStyle>
          <a:p>
            <a:pPr marL="0" lvl="0" indent="0"/>
            <a:r>
              <a:rPr lang="en-US"/>
              <a:t>Click to add an image</a:t>
            </a:r>
          </a:p>
        </p:txBody>
      </p:sp>
    </p:spTree>
    <p:extLst>
      <p:ext uri="{BB962C8B-B14F-4D97-AF65-F5344CB8AC3E}">
        <p14:creationId xmlns:p14="http://schemas.microsoft.com/office/powerpoint/2010/main" val="266492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s-2">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575092"/>
            <a:ext cx="5472113" cy="1329595"/>
          </a:xfrm>
        </p:spPr>
        <p:txBody>
          <a:bodyPr wrap="square">
            <a:spAutoFit/>
          </a:bodyPr>
          <a:lstStyle>
            <a:lvl1pPr>
              <a:defRPr sz="4800">
                <a:solidFill>
                  <a:srgbClr val="151546"/>
                </a:solidFill>
              </a:defRPr>
            </a:lvl1pPr>
          </a:lstStyle>
          <a:p>
            <a:r>
              <a:rPr lang="en-US"/>
              <a:t>Click to edit Master title style</a:t>
            </a:r>
          </a:p>
        </p:txBody>
      </p:sp>
      <p:sp>
        <p:nvSpPr>
          <p:cNvPr id="3" name="Content Placeholder 2"/>
          <p:cNvSpPr>
            <a:spLocks noGrp="1"/>
          </p:cNvSpPr>
          <p:nvPr>
            <p:ph idx="1"/>
          </p:nvPr>
        </p:nvSpPr>
        <p:spPr>
          <a:xfrm>
            <a:off x="623887" y="4390335"/>
            <a:ext cx="3162451" cy="415746"/>
          </a:xfrm>
        </p:spPr>
        <p:txBody>
          <a:bodyPr>
            <a:normAutofit/>
          </a:bodyPr>
          <a:lstStyle>
            <a:lvl1pPr marL="0" indent="0" algn="l">
              <a:buFontTx/>
              <a:buNone/>
              <a:defRPr sz="2400" b="1">
                <a:solidFill>
                  <a:srgbClr val="151546"/>
                </a:solidFill>
                <a:latin typeface="+mj-lt"/>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sp>
        <p:nvSpPr>
          <p:cNvPr id="20" name="Content Placeholder 2"/>
          <p:cNvSpPr>
            <a:spLocks noGrp="1"/>
          </p:cNvSpPr>
          <p:nvPr>
            <p:ph idx="14"/>
          </p:nvPr>
        </p:nvSpPr>
        <p:spPr>
          <a:xfrm>
            <a:off x="4514774" y="4390335"/>
            <a:ext cx="3162451" cy="415746"/>
          </a:xfrm>
        </p:spPr>
        <p:txBody>
          <a:bodyPr>
            <a:normAutofit/>
          </a:bodyPr>
          <a:lstStyle>
            <a:lvl1pPr marL="0" indent="0" algn="l">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21" name="Content Placeholder 2"/>
          <p:cNvSpPr>
            <a:spLocks noGrp="1"/>
          </p:cNvSpPr>
          <p:nvPr>
            <p:ph idx="15"/>
          </p:nvPr>
        </p:nvSpPr>
        <p:spPr>
          <a:xfrm>
            <a:off x="8405661" y="4390335"/>
            <a:ext cx="3162451" cy="415746"/>
          </a:xfrm>
        </p:spPr>
        <p:txBody>
          <a:bodyPr>
            <a:normAutofit/>
          </a:bodyPr>
          <a:lstStyle>
            <a:lvl1pPr marL="0" indent="0" algn="l">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6" name="Content Placeholder 2"/>
          <p:cNvSpPr>
            <a:spLocks noGrp="1"/>
          </p:cNvSpPr>
          <p:nvPr>
            <p:ph idx="19"/>
          </p:nvPr>
        </p:nvSpPr>
        <p:spPr>
          <a:xfrm>
            <a:off x="623887" y="4919724"/>
            <a:ext cx="3162451" cy="1109597"/>
          </a:xfrm>
        </p:spPr>
        <p:txBody>
          <a:bodyPr>
            <a:normAutofit/>
          </a:bodyPr>
          <a:lstStyle>
            <a:lvl1pPr marL="0" indent="0" algn="l">
              <a:buFontTx/>
              <a:buNone/>
              <a:defRPr sz="2000" b="0">
                <a:solidFill>
                  <a:srgbClr val="151546"/>
                </a:solidFill>
                <a:latin typeface="Lato Light" panose="020F0502020204030203" pitchFamily="34" charset="0"/>
                <a:ea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7" name="Content Placeholder 2"/>
          <p:cNvSpPr>
            <a:spLocks noGrp="1"/>
          </p:cNvSpPr>
          <p:nvPr>
            <p:ph idx="20"/>
          </p:nvPr>
        </p:nvSpPr>
        <p:spPr>
          <a:xfrm>
            <a:off x="4514774" y="4919724"/>
            <a:ext cx="3162451" cy="1109597"/>
          </a:xfrm>
        </p:spPr>
        <p:txBody>
          <a:bodyPr>
            <a:normAutofit/>
          </a:bodyPr>
          <a:lstStyle>
            <a:lvl1pPr marL="0" indent="0" algn="l">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8" name="Content Placeholder 2"/>
          <p:cNvSpPr>
            <a:spLocks noGrp="1"/>
          </p:cNvSpPr>
          <p:nvPr>
            <p:ph idx="21"/>
          </p:nvPr>
        </p:nvSpPr>
        <p:spPr>
          <a:xfrm>
            <a:off x="8405661" y="4919724"/>
            <a:ext cx="3162451" cy="1109597"/>
          </a:xfrm>
        </p:spPr>
        <p:txBody>
          <a:bodyPr>
            <a:normAutofit/>
          </a:bodyPr>
          <a:lstStyle>
            <a:lvl1pPr marL="0" indent="0" algn="l">
              <a:buFontTx/>
              <a:buNone/>
              <a:defRPr lang="en-US" sz="20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grpSp>
        <p:nvGrpSpPr>
          <p:cNvPr id="33" name="Group 4"/>
          <p:cNvGrpSpPr>
            <a:grpSpLocks noChangeAspect="1"/>
          </p:cNvGrpSpPr>
          <p:nvPr userDrawn="1"/>
        </p:nvGrpSpPr>
        <p:grpSpPr bwMode="auto">
          <a:xfrm>
            <a:off x="623888" y="6273800"/>
            <a:ext cx="1168400" cy="303213"/>
            <a:chOff x="393" y="3952"/>
            <a:chExt cx="736" cy="191"/>
          </a:xfrm>
          <a:solidFill>
            <a:schemeClr val="bg1"/>
          </a:solidFill>
        </p:grpSpPr>
        <p:sp>
          <p:nvSpPr>
            <p:cNvPr id="34"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5"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9"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0"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1"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2"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3"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4"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5"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25"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6"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
        <p:nvSpPr>
          <p:cNvPr id="28" name="Picture Placeholder 5"/>
          <p:cNvSpPr>
            <a:spLocks noGrp="1"/>
          </p:cNvSpPr>
          <p:nvPr>
            <p:ph type="pic" sz="quarter" idx="25" hasCustomPrompt="1"/>
          </p:nvPr>
        </p:nvSpPr>
        <p:spPr>
          <a:xfrm>
            <a:off x="8404733" y="2093436"/>
            <a:ext cx="3155933" cy="2137762"/>
          </a:xfrm>
        </p:spPr>
        <p:txBody>
          <a:bodyPr vert="horz" lIns="0" tIns="0" rIns="0" bIns="0" rtlCol="0" anchor="ctr" anchorCtr="0">
            <a:normAutofit/>
          </a:bodyPr>
          <a:lstStyle>
            <a:lvl1pPr marL="361950" indent="-361950" algn="ctr">
              <a:buNone/>
              <a:defRPr lang="en-US" sz="2400" b="1" baseline="0">
                <a:solidFill>
                  <a:srgbClr val="151546"/>
                </a:solidFill>
                <a:latin typeface="+mj-lt"/>
              </a:defRPr>
            </a:lvl1pPr>
          </a:lstStyle>
          <a:p>
            <a:pPr marL="0" lvl="0" indent="0"/>
            <a:r>
              <a:rPr lang="en-US"/>
              <a:t>Click to add an image</a:t>
            </a:r>
          </a:p>
        </p:txBody>
      </p:sp>
      <p:sp>
        <p:nvSpPr>
          <p:cNvPr id="29" name="Picture Placeholder 5"/>
          <p:cNvSpPr>
            <a:spLocks noGrp="1"/>
          </p:cNvSpPr>
          <p:nvPr>
            <p:ph type="pic" sz="quarter" idx="26" hasCustomPrompt="1"/>
          </p:nvPr>
        </p:nvSpPr>
        <p:spPr>
          <a:xfrm>
            <a:off x="4544766" y="2093436"/>
            <a:ext cx="3155933" cy="2137762"/>
          </a:xfrm>
        </p:spPr>
        <p:txBody>
          <a:bodyPr vert="horz" lIns="0" tIns="0" rIns="0" bIns="0" rtlCol="0" anchor="ctr" anchorCtr="0">
            <a:normAutofit/>
          </a:bodyPr>
          <a:lstStyle>
            <a:lvl1pPr marL="361950" indent="-361950" algn="ctr">
              <a:buNone/>
              <a:defRPr lang="en-US" sz="2400" b="1" baseline="0">
                <a:solidFill>
                  <a:srgbClr val="151546"/>
                </a:solidFill>
                <a:latin typeface="+mj-lt"/>
              </a:defRPr>
            </a:lvl1pPr>
          </a:lstStyle>
          <a:p>
            <a:pPr marL="0" lvl="0" indent="0"/>
            <a:r>
              <a:rPr lang="en-US"/>
              <a:t>Click to add an image</a:t>
            </a:r>
          </a:p>
        </p:txBody>
      </p:sp>
      <p:sp>
        <p:nvSpPr>
          <p:cNvPr id="30" name="Picture Placeholder 5"/>
          <p:cNvSpPr>
            <a:spLocks noGrp="1"/>
          </p:cNvSpPr>
          <p:nvPr>
            <p:ph type="pic" sz="quarter" idx="27" hasCustomPrompt="1"/>
          </p:nvPr>
        </p:nvSpPr>
        <p:spPr>
          <a:xfrm>
            <a:off x="639828" y="2093436"/>
            <a:ext cx="3155933" cy="2137762"/>
          </a:xfrm>
        </p:spPr>
        <p:txBody>
          <a:bodyPr vert="horz" lIns="0" tIns="0" rIns="0" bIns="0" rtlCol="0" anchor="ctr" anchorCtr="0">
            <a:normAutofit/>
          </a:bodyPr>
          <a:lstStyle>
            <a:lvl1pPr marL="361950" indent="-361950" algn="ctr">
              <a:buNone/>
              <a:defRPr lang="en-US" sz="2400" b="1" baseline="0">
                <a:solidFill>
                  <a:srgbClr val="151546"/>
                </a:solidFill>
                <a:latin typeface="+mj-lt"/>
              </a:defRPr>
            </a:lvl1pPr>
          </a:lstStyle>
          <a:p>
            <a:pPr marL="0" lvl="0" indent="0"/>
            <a:r>
              <a:rPr lang="en-US"/>
              <a:t>Click to add an image</a:t>
            </a:r>
          </a:p>
        </p:txBody>
      </p:sp>
    </p:spTree>
    <p:extLst>
      <p:ext uri="{BB962C8B-B14F-4D97-AF65-F5344CB8AC3E}">
        <p14:creationId xmlns:p14="http://schemas.microsoft.com/office/powerpoint/2010/main" val="3813063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columns">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575092"/>
            <a:ext cx="10950893" cy="664797"/>
          </a:xfrm>
        </p:spPr>
        <p:txBody>
          <a:bodyPr wrap="square">
            <a:spAutoFit/>
          </a:bodyPr>
          <a:lstStyle>
            <a:lvl1pPr>
              <a:defRPr sz="4800">
                <a:solidFill>
                  <a:srgbClr val="151546"/>
                </a:solidFill>
              </a:defRPr>
            </a:lvl1pPr>
          </a:lstStyle>
          <a:p>
            <a:r>
              <a:rPr lang="en-US"/>
              <a:t>Click to edit Master title style</a:t>
            </a:r>
          </a:p>
        </p:txBody>
      </p:sp>
      <p:sp>
        <p:nvSpPr>
          <p:cNvPr id="3" name="Content Placeholder 2"/>
          <p:cNvSpPr>
            <a:spLocks noGrp="1"/>
          </p:cNvSpPr>
          <p:nvPr>
            <p:ph idx="1"/>
          </p:nvPr>
        </p:nvSpPr>
        <p:spPr>
          <a:xfrm>
            <a:off x="623888" y="1790014"/>
            <a:ext cx="2615064" cy="664797"/>
          </a:xfrm>
        </p:spPr>
        <p:txBody>
          <a:bodyPr wrap="square">
            <a:spAutoFit/>
          </a:bodyPr>
          <a:lstStyle>
            <a:lvl1pPr marL="0" indent="0" algn="ctr">
              <a:buFontTx/>
              <a:buNone/>
              <a:defRPr sz="2400" b="1">
                <a:solidFill>
                  <a:srgbClr val="151546"/>
                </a:solidFill>
                <a:latin typeface="+mj-lt"/>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sp>
        <p:nvSpPr>
          <p:cNvPr id="20" name="Content Placeholder 2"/>
          <p:cNvSpPr>
            <a:spLocks noGrp="1"/>
          </p:cNvSpPr>
          <p:nvPr>
            <p:ph idx="14"/>
          </p:nvPr>
        </p:nvSpPr>
        <p:spPr>
          <a:xfrm>
            <a:off x="3400275" y="1790014"/>
            <a:ext cx="2615064" cy="664797"/>
          </a:xfrm>
        </p:spPr>
        <p:txBody>
          <a:bodyPr wrap="square">
            <a:spAutoFit/>
          </a:bodyPr>
          <a:lstStyle>
            <a:lvl1pPr marL="0" indent="0" algn="ctr">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21" name="Content Placeholder 2"/>
          <p:cNvSpPr>
            <a:spLocks noGrp="1"/>
          </p:cNvSpPr>
          <p:nvPr>
            <p:ph idx="15"/>
          </p:nvPr>
        </p:nvSpPr>
        <p:spPr>
          <a:xfrm>
            <a:off x="6176662" y="1790014"/>
            <a:ext cx="2615064" cy="664797"/>
          </a:xfrm>
        </p:spPr>
        <p:txBody>
          <a:bodyPr wrap="square">
            <a:spAutoFit/>
          </a:bodyPr>
          <a:lstStyle>
            <a:lvl1pPr marL="0" indent="0" algn="ctr">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6" name="Content Placeholder 2"/>
          <p:cNvSpPr>
            <a:spLocks noGrp="1"/>
          </p:cNvSpPr>
          <p:nvPr>
            <p:ph idx="19"/>
          </p:nvPr>
        </p:nvSpPr>
        <p:spPr>
          <a:xfrm>
            <a:off x="623888" y="2675744"/>
            <a:ext cx="2615064" cy="3170419"/>
          </a:xfrm>
        </p:spPr>
        <p:txBody>
          <a:bodyPr lIns="180000" rIns="180000">
            <a:noAutofit/>
          </a:bodyPr>
          <a:lstStyle>
            <a:lvl1pPr marL="179388" indent="-179388" algn="l">
              <a:buFont typeface="Lato Light" panose="020F0502020204030203" pitchFamily="34" charset="0"/>
              <a:buChar char="●"/>
              <a:defRPr sz="1800" b="0">
                <a:solidFill>
                  <a:srgbClr val="151546"/>
                </a:solidFill>
                <a:latin typeface="Lato Light" panose="020F0502020204030203" pitchFamily="34" charset="0"/>
                <a:ea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7" name="Content Placeholder 2"/>
          <p:cNvSpPr>
            <a:spLocks noGrp="1"/>
          </p:cNvSpPr>
          <p:nvPr>
            <p:ph idx="20"/>
          </p:nvPr>
        </p:nvSpPr>
        <p:spPr>
          <a:xfrm>
            <a:off x="3400275" y="2675744"/>
            <a:ext cx="2615064" cy="3170419"/>
          </a:xfrm>
        </p:spPr>
        <p:txBody>
          <a:bodyPr vert="horz" lIns="180000" tIns="0" rIns="180000" bIns="0" rtlCol="0" anchor="t" anchorCtr="0">
            <a:noAutofit/>
          </a:bodyPr>
          <a:lstStyle>
            <a:lvl1pPr>
              <a:defRPr lang="en-US" sz="1800" b="0" dirty="0">
                <a:solidFill>
                  <a:srgbClr val="151546"/>
                </a:solidFill>
                <a:latin typeface="Lato Light" panose="020F0502020204030203" pitchFamily="34" charset="0"/>
                <a:ea typeface="Lato Light" panose="020F0502020204030203" pitchFamily="34" charset="0"/>
              </a:defRPr>
            </a:lvl1pPr>
          </a:lstStyle>
          <a:p>
            <a:pPr marL="179388" lvl="0" indent="-179388">
              <a:buFont typeface="Lato Light" panose="020F0502020204030203" pitchFamily="34" charset="0"/>
            </a:pPr>
            <a:r>
              <a:rPr lang="en-US"/>
              <a:t>Click to edit Master text styles</a:t>
            </a:r>
          </a:p>
        </p:txBody>
      </p:sp>
      <p:sp>
        <p:nvSpPr>
          <p:cNvPr id="38" name="Content Placeholder 2"/>
          <p:cNvSpPr>
            <a:spLocks noGrp="1"/>
          </p:cNvSpPr>
          <p:nvPr>
            <p:ph idx="21"/>
          </p:nvPr>
        </p:nvSpPr>
        <p:spPr>
          <a:xfrm>
            <a:off x="6176662" y="2664501"/>
            <a:ext cx="2615064" cy="3170419"/>
          </a:xfrm>
        </p:spPr>
        <p:txBody>
          <a:bodyPr vert="horz" lIns="180000" tIns="0" rIns="180000" bIns="0" rtlCol="0" anchor="t" anchorCtr="0">
            <a:noAutofit/>
          </a:bodyPr>
          <a:lstStyle>
            <a:lvl1pPr>
              <a:defRPr lang="en-US" sz="1800" b="0" dirty="0">
                <a:solidFill>
                  <a:srgbClr val="151546"/>
                </a:solidFill>
                <a:latin typeface="Lato Light" panose="020F0502020204030203" pitchFamily="34" charset="0"/>
                <a:ea typeface="Lato Light" panose="020F0502020204030203" pitchFamily="34" charset="0"/>
              </a:defRPr>
            </a:lvl1pPr>
          </a:lstStyle>
          <a:p>
            <a:pPr marL="179388" lvl="0" indent="-179388">
              <a:buFont typeface="Lato Light" panose="020F0502020204030203" pitchFamily="34" charset="0"/>
            </a:pPr>
            <a:r>
              <a:rPr lang="en-US"/>
              <a:t>Click to edit Master text styles</a:t>
            </a:r>
          </a:p>
        </p:txBody>
      </p:sp>
      <p:grpSp>
        <p:nvGrpSpPr>
          <p:cNvPr id="33" name="Group 4"/>
          <p:cNvGrpSpPr>
            <a:grpSpLocks noChangeAspect="1"/>
          </p:cNvGrpSpPr>
          <p:nvPr userDrawn="1"/>
        </p:nvGrpSpPr>
        <p:grpSpPr bwMode="auto">
          <a:xfrm>
            <a:off x="623888" y="6273800"/>
            <a:ext cx="1168400" cy="303213"/>
            <a:chOff x="393" y="3952"/>
            <a:chExt cx="736" cy="191"/>
          </a:xfrm>
          <a:solidFill>
            <a:schemeClr val="bg1"/>
          </a:solidFill>
        </p:grpSpPr>
        <p:sp>
          <p:nvSpPr>
            <p:cNvPr id="34"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5"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9"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0"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1"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2"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3"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4"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5"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25"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6"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
        <p:nvSpPr>
          <p:cNvPr id="27" name="Content Placeholder 2"/>
          <p:cNvSpPr>
            <a:spLocks noGrp="1"/>
          </p:cNvSpPr>
          <p:nvPr>
            <p:ph idx="22"/>
          </p:nvPr>
        </p:nvSpPr>
        <p:spPr>
          <a:xfrm>
            <a:off x="8953049" y="1790014"/>
            <a:ext cx="2615064" cy="664797"/>
          </a:xfrm>
        </p:spPr>
        <p:txBody>
          <a:bodyPr wrap="square">
            <a:spAutoFit/>
          </a:bodyPr>
          <a:lstStyle>
            <a:lvl1pPr marL="0" indent="0" algn="ctr">
              <a:buFontTx/>
              <a:buNone/>
              <a:defRPr lang="en-US" sz="2400" b="1" kern="1200" dirty="0" smtClean="0">
                <a:solidFill>
                  <a:srgbClr val="151546"/>
                </a:solidFill>
                <a:latin typeface="+mj-lt"/>
                <a:ea typeface="+mn-ea"/>
                <a:cs typeface="+mn-cs"/>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1" name="Content Placeholder 2"/>
          <p:cNvSpPr>
            <a:spLocks noGrp="1"/>
          </p:cNvSpPr>
          <p:nvPr>
            <p:ph idx="23"/>
          </p:nvPr>
        </p:nvSpPr>
        <p:spPr>
          <a:xfrm>
            <a:off x="8953049" y="2664501"/>
            <a:ext cx="2615064" cy="3170419"/>
          </a:xfrm>
        </p:spPr>
        <p:txBody>
          <a:bodyPr vert="horz" lIns="180000" tIns="0" rIns="180000" bIns="0" rtlCol="0" anchor="t" anchorCtr="0">
            <a:noAutofit/>
          </a:bodyPr>
          <a:lstStyle>
            <a:lvl1pPr>
              <a:defRPr lang="en-US" sz="1800" b="0" dirty="0">
                <a:solidFill>
                  <a:srgbClr val="151546"/>
                </a:solidFill>
                <a:latin typeface="Lato Light" panose="020F0502020204030203" pitchFamily="34" charset="0"/>
                <a:ea typeface="Lato Light" panose="020F0502020204030203" pitchFamily="34" charset="0"/>
              </a:defRPr>
            </a:lvl1pPr>
          </a:lstStyle>
          <a:p>
            <a:pPr marL="179388" lvl="0" indent="-179388">
              <a:buFont typeface="Lato Light" panose="020F0502020204030203" pitchFamily="34" charset="0"/>
            </a:pPr>
            <a:r>
              <a:rPr lang="en-US"/>
              <a:t>Click to edit Master text styles</a:t>
            </a:r>
          </a:p>
        </p:txBody>
      </p:sp>
    </p:spTree>
    <p:extLst>
      <p:ext uri="{BB962C8B-B14F-4D97-AF65-F5344CB8AC3E}">
        <p14:creationId xmlns:p14="http://schemas.microsoft.com/office/powerpoint/2010/main" val="3805654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lear">
  <p:cSld name="Clear">
    <p:bg>
      <p:bgPr>
        <a:solidFill>
          <a:srgbClr val="FFFFFF"/>
        </a:solidFill>
        <a:effectLst/>
      </p:bgPr>
    </p:bg>
    <p:spTree>
      <p:nvGrpSpPr>
        <p:cNvPr id="1" name="Shape 68"/>
        <p:cNvGrpSpPr/>
        <p:nvPr/>
      </p:nvGrpSpPr>
      <p:grpSpPr>
        <a:xfrm>
          <a:off x="0" y="0"/>
          <a:ext cx="0" cy="0"/>
          <a:chOff x="0" y="0"/>
          <a:chExt cx="0" cy="0"/>
        </a:xfrm>
      </p:grpSpPr>
      <p:sp>
        <p:nvSpPr>
          <p:cNvPr id="69" name="Google Shape;69;p5"/>
          <p:cNvSpPr txBox="1">
            <a:spLocks noGrp="1"/>
          </p:cNvSpPr>
          <p:nvPr>
            <p:ph type="ftr" idx="11"/>
          </p:nvPr>
        </p:nvSpPr>
        <p:spPr>
          <a:xfrm>
            <a:off x="6477000" y="6273799"/>
            <a:ext cx="5006342" cy="365125"/>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sz="800">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endParaRPr/>
          </a:p>
        </p:txBody>
      </p:sp>
      <p:sp>
        <p:nvSpPr>
          <p:cNvPr id="70" name="Google Shape;70;p5"/>
          <p:cNvSpPr txBox="1">
            <a:spLocks noGrp="1"/>
          </p:cNvSpPr>
          <p:nvPr>
            <p:ph type="sldNum" idx="12"/>
          </p:nvPr>
        </p:nvSpPr>
        <p:spPr>
          <a:xfrm>
            <a:off x="11590019" y="6273799"/>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rgbClr val="FF7814"/>
                </a:solidFill>
                <a:latin typeface="Lato"/>
                <a:ea typeface="Lato"/>
                <a:cs typeface="Lato"/>
                <a:sym typeface="Lato"/>
              </a:defRPr>
            </a:lvl1pPr>
            <a:lvl2pPr marL="0" lvl="1" indent="0" algn="ctr">
              <a:spcBef>
                <a:spcPts val="0"/>
              </a:spcBef>
              <a:buNone/>
              <a:defRPr sz="800" b="0" i="0">
                <a:solidFill>
                  <a:srgbClr val="FF7814"/>
                </a:solidFill>
                <a:latin typeface="Lato"/>
                <a:ea typeface="Lato"/>
                <a:cs typeface="Lato"/>
                <a:sym typeface="Lato"/>
              </a:defRPr>
            </a:lvl2pPr>
            <a:lvl3pPr marL="0" lvl="2" indent="0" algn="ctr">
              <a:spcBef>
                <a:spcPts val="0"/>
              </a:spcBef>
              <a:buNone/>
              <a:defRPr sz="800" b="0" i="0">
                <a:solidFill>
                  <a:srgbClr val="FF7814"/>
                </a:solidFill>
                <a:latin typeface="Lato"/>
                <a:ea typeface="Lato"/>
                <a:cs typeface="Lato"/>
                <a:sym typeface="Lato"/>
              </a:defRPr>
            </a:lvl3pPr>
            <a:lvl4pPr marL="0" lvl="3" indent="0" algn="ctr">
              <a:spcBef>
                <a:spcPts val="0"/>
              </a:spcBef>
              <a:buNone/>
              <a:defRPr sz="800" b="0" i="0">
                <a:solidFill>
                  <a:srgbClr val="FF7814"/>
                </a:solidFill>
                <a:latin typeface="Lato"/>
                <a:ea typeface="Lato"/>
                <a:cs typeface="Lato"/>
                <a:sym typeface="Lato"/>
              </a:defRPr>
            </a:lvl4pPr>
            <a:lvl5pPr marL="0" lvl="4" indent="0" algn="ctr">
              <a:spcBef>
                <a:spcPts val="0"/>
              </a:spcBef>
              <a:buNone/>
              <a:defRPr sz="800" b="0" i="0">
                <a:solidFill>
                  <a:srgbClr val="FF7814"/>
                </a:solidFill>
                <a:latin typeface="Lato"/>
                <a:ea typeface="Lato"/>
                <a:cs typeface="Lato"/>
                <a:sym typeface="Lato"/>
              </a:defRPr>
            </a:lvl5pPr>
            <a:lvl6pPr marL="0" lvl="5" indent="0" algn="ctr">
              <a:spcBef>
                <a:spcPts val="0"/>
              </a:spcBef>
              <a:buNone/>
              <a:defRPr sz="800" b="0" i="0">
                <a:solidFill>
                  <a:srgbClr val="FF7814"/>
                </a:solidFill>
                <a:latin typeface="Lato"/>
                <a:ea typeface="Lato"/>
                <a:cs typeface="Lato"/>
                <a:sym typeface="Lato"/>
              </a:defRPr>
            </a:lvl6pPr>
            <a:lvl7pPr marL="0" lvl="6" indent="0" algn="ctr">
              <a:spcBef>
                <a:spcPts val="0"/>
              </a:spcBef>
              <a:buNone/>
              <a:defRPr sz="800" b="0" i="0">
                <a:solidFill>
                  <a:srgbClr val="FF7814"/>
                </a:solidFill>
                <a:latin typeface="Lato"/>
                <a:ea typeface="Lato"/>
                <a:cs typeface="Lato"/>
                <a:sym typeface="Lato"/>
              </a:defRPr>
            </a:lvl7pPr>
            <a:lvl8pPr marL="0" lvl="7" indent="0" algn="ctr">
              <a:spcBef>
                <a:spcPts val="0"/>
              </a:spcBef>
              <a:buNone/>
              <a:defRPr sz="800" b="0" i="0">
                <a:solidFill>
                  <a:srgbClr val="FF7814"/>
                </a:solidFill>
                <a:latin typeface="Lato"/>
                <a:ea typeface="Lato"/>
                <a:cs typeface="Lato"/>
                <a:sym typeface="Lato"/>
              </a:defRPr>
            </a:lvl8pPr>
            <a:lvl9pPr marL="0" lvl="8" indent="0" algn="ctr">
              <a:spcBef>
                <a:spcPts val="0"/>
              </a:spcBef>
              <a:buNone/>
              <a:defRPr sz="800" b="0" i="0">
                <a:solidFill>
                  <a:srgbClr val="FF781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cxnSp>
        <p:nvCxnSpPr>
          <p:cNvPr id="71" name="Google Shape;71;p5"/>
          <p:cNvCxnSpPr/>
          <p:nvPr/>
        </p:nvCxnSpPr>
        <p:spPr>
          <a:xfrm>
            <a:off x="11574780" y="6273799"/>
            <a:ext cx="0" cy="584201"/>
          </a:xfrm>
          <a:prstGeom prst="straightConnector1">
            <a:avLst/>
          </a:prstGeom>
          <a:noFill/>
          <a:ln w="9525" cap="flat" cmpd="sng">
            <a:solidFill>
              <a:srgbClr val="FF7814"/>
            </a:solidFill>
            <a:prstDash val="solid"/>
            <a:miter lim="800000"/>
            <a:headEnd type="none" w="sm" len="sm"/>
            <a:tailEnd type="none" w="sm" len="sm"/>
          </a:ln>
        </p:spPr>
      </p:cxnSp>
      <p:grpSp>
        <p:nvGrpSpPr>
          <p:cNvPr id="72" name="Google Shape;72;p5"/>
          <p:cNvGrpSpPr/>
          <p:nvPr/>
        </p:nvGrpSpPr>
        <p:grpSpPr>
          <a:xfrm>
            <a:off x="623888" y="6273800"/>
            <a:ext cx="1168400" cy="303213"/>
            <a:chOff x="393" y="3952"/>
            <a:chExt cx="736" cy="191"/>
          </a:xfrm>
        </p:grpSpPr>
        <p:sp>
          <p:nvSpPr>
            <p:cNvPr id="73" name="Google Shape;73;p5"/>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74" name="Google Shape;74;p5"/>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75" name="Google Shape;75;p5"/>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76" name="Google Shape;76;p5"/>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77" name="Google Shape;77;p5"/>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78" name="Google Shape;78;p5"/>
            <p:cNvSpPr/>
            <p:nvPr/>
          </p:nvSpPr>
          <p:spPr>
            <a:xfrm>
              <a:off x="931" y="4002"/>
              <a:ext cx="18" cy="94"/>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79" name="Google Shape;79;p5"/>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80" name="Google Shape;80;p5"/>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81" name="Google Shape;81;p5"/>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Tree>
    <p:extLst>
      <p:ext uri="{BB962C8B-B14F-4D97-AF65-F5344CB8AC3E}">
        <p14:creationId xmlns:p14="http://schemas.microsoft.com/office/powerpoint/2010/main" val="2671099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575092"/>
            <a:ext cx="5472113" cy="1329595"/>
          </a:xfrm>
        </p:spPr>
        <p:txBody>
          <a:bodyPr wrap="square">
            <a:spAutoFit/>
          </a:bodyPr>
          <a:lstStyle>
            <a:lvl1pPr>
              <a:defRPr sz="4800">
                <a:solidFill>
                  <a:srgbClr val="151546"/>
                </a:solidFill>
              </a:defRPr>
            </a:lvl1pPr>
          </a:lstStyle>
          <a:p>
            <a:r>
              <a:rPr lang="en-US"/>
              <a:t>Click to edit Master title style</a:t>
            </a:r>
          </a:p>
        </p:txBody>
      </p:sp>
      <p:sp>
        <p:nvSpPr>
          <p:cNvPr id="3" name="Content Placeholder 2"/>
          <p:cNvSpPr>
            <a:spLocks noGrp="1"/>
          </p:cNvSpPr>
          <p:nvPr>
            <p:ph idx="1" hasCustomPrompt="1"/>
          </p:nvPr>
        </p:nvSpPr>
        <p:spPr>
          <a:xfrm>
            <a:off x="623887" y="2077454"/>
            <a:ext cx="5275468" cy="415746"/>
          </a:xfrm>
        </p:spPr>
        <p:txBody>
          <a:bodyPr>
            <a:normAutofit/>
          </a:bodyPr>
          <a:lstStyle>
            <a:lvl1pPr marL="0" indent="0" algn="l">
              <a:buFontTx/>
              <a:buNone/>
              <a:defRPr sz="2400" b="1" baseline="0">
                <a:solidFill>
                  <a:srgbClr val="151546"/>
                </a:solidFill>
                <a:latin typeface="+mj-lt"/>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Title 1</a:t>
            </a:r>
          </a:p>
        </p:txBody>
      </p:sp>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sp>
        <p:nvSpPr>
          <p:cNvPr id="36" name="Content Placeholder 2"/>
          <p:cNvSpPr>
            <a:spLocks noGrp="1"/>
          </p:cNvSpPr>
          <p:nvPr>
            <p:ph idx="19"/>
          </p:nvPr>
        </p:nvSpPr>
        <p:spPr>
          <a:xfrm>
            <a:off x="623887" y="2606843"/>
            <a:ext cx="5275468" cy="3239065"/>
          </a:xfrm>
        </p:spPr>
        <p:txBody>
          <a:bodyPr>
            <a:normAutofit/>
          </a:bodyPr>
          <a:lstStyle>
            <a:lvl1pPr marL="0" indent="0" algn="l">
              <a:buFontTx/>
              <a:buNone/>
              <a:defRPr sz="2000" b="0">
                <a:solidFill>
                  <a:srgbClr val="151546"/>
                </a:solidFill>
                <a:latin typeface="Lato Light" panose="020F0502020204030203" pitchFamily="34" charset="0"/>
                <a:ea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grpSp>
        <p:nvGrpSpPr>
          <p:cNvPr id="38" name="Group 4"/>
          <p:cNvGrpSpPr>
            <a:grpSpLocks noChangeAspect="1"/>
          </p:cNvGrpSpPr>
          <p:nvPr userDrawn="1"/>
        </p:nvGrpSpPr>
        <p:grpSpPr bwMode="auto">
          <a:xfrm>
            <a:off x="623888" y="6273800"/>
            <a:ext cx="1168400" cy="303213"/>
            <a:chOff x="393" y="3952"/>
            <a:chExt cx="736" cy="191"/>
          </a:xfrm>
          <a:solidFill>
            <a:schemeClr val="bg1"/>
          </a:solidFill>
        </p:grpSpPr>
        <p:sp>
          <p:nvSpPr>
            <p:cNvPr id="40"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1"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2"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3"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4"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5"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6"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7"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8"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49" name="Content Placeholder 2"/>
          <p:cNvSpPr>
            <a:spLocks noGrp="1"/>
          </p:cNvSpPr>
          <p:nvPr>
            <p:ph idx="26" hasCustomPrompt="1"/>
          </p:nvPr>
        </p:nvSpPr>
        <p:spPr>
          <a:xfrm>
            <a:off x="6292645" y="2077454"/>
            <a:ext cx="5275468" cy="415746"/>
          </a:xfrm>
        </p:spPr>
        <p:txBody>
          <a:bodyPr>
            <a:normAutofit/>
          </a:bodyPr>
          <a:lstStyle>
            <a:lvl1pPr marL="0" indent="0" algn="l">
              <a:buFontTx/>
              <a:buNone/>
              <a:defRPr sz="2400" b="1">
                <a:solidFill>
                  <a:srgbClr val="151546"/>
                </a:solidFill>
                <a:latin typeface="+mj-lt"/>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Title 2</a:t>
            </a:r>
          </a:p>
        </p:txBody>
      </p:sp>
      <p:sp>
        <p:nvSpPr>
          <p:cNvPr id="50" name="Content Placeholder 2"/>
          <p:cNvSpPr>
            <a:spLocks noGrp="1"/>
          </p:cNvSpPr>
          <p:nvPr>
            <p:ph idx="27"/>
          </p:nvPr>
        </p:nvSpPr>
        <p:spPr>
          <a:xfrm>
            <a:off x="6292645" y="2606843"/>
            <a:ext cx="5275468" cy="3239065"/>
          </a:xfrm>
        </p:spPr>
        <p:txBody>
          <a:bodyPr>
            <a:normAutofit/>
          </a:bodyPr>
          <a:lstStyle>
            <a:lvl1pPr marL="0" indent="0" algn="l">
              <a:buFontTx/>
              <a:buNone/>
              <a:defRPr sz="2000" b="0">
                <a:solidFill>
                  <a:srgbClr val="151546"/>
                </a:solidFill>
                <a:latin typeface="Lato Light" panose="020F0502020204030203" pitchFamily="34" charset="0"/>
                <a:ea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cxnSp>
        <p:nvCxnSpPr>
          <p:cNvPr id="53" name="Straight Connector 52"/>
          <p:cNvCxnSpPr/>
          <p:nvPr userDrawn="1"/>
        </p:nvCxnSpPr>
        <p:spPr>
          <a:xfrm>
            <a:off x="6096000" y="2077454"/>
            <a:ext cx="0" cy="3768454"/>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sp>
        <p:nvSpPr>
          <p:cNvPr id="21"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2"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08728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Subtitle + Tex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575092"/>
            <a:ext cx="10944226" cy="664797"/>
          </a:xfrm>
        </p:spPr>
        <p:txBody>
          <a:bodyPr wrap="square">
            <a:spAutoFit/>
          </a:bodyPr>
          <a:lstStyle>
            <a:lvl1pPr>
              <a:defRPr sz="4800">
                <a:solidFill>
                  <a:srgbClr val="151546"/>
                </a:solidFill>
              </a:defRPr>
            </a:lvl1pPr>
          </a:lstStyle>
          <a:p>
            <a:r>
              <a:rPr lang="en-US"/>
              <a:t>Click to edit Master title style</a:t>
            </a:r>
          </a:p>
        </p:txBody>
      </p:sp>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sp>
        <p:nvSpPr>
          <p:cNvPr id="5" name="Table Placeholder 4"/>
          <p:cNvSpPr>
            <a:spLocks noGrp="1"/>
          </p:cNvSpPr>
          <p:nvPr>
            <p:ph type="tbl" sz="quarter" idx="13"/>
          </p:nvPr>
        </p:nvSpPr>
        <p:spPr>
          <a:xfrm>
            <a:off x="623888" y="2095500"/>
            <a:ext cx="10966450" cy="4000500"/>
          </a:xfrm>
        </p:spPr>
        <p:txBody>
          <a:bodyPr/>
          <a:lstStyle>
            <a:lvl1pPr marL="0" indent="0">
              <a:buNone/>
              <a:defRPr>
                <a:solidFill>
                  <a:srgbClr val="151546"/>
                </a:solidFill>
              </a:defRPr>
            </a:lvl1pPr>
          </a:lstStyle>
          <a:p>
            <a:r>
              <a:rPr lang="en-US"/>
              <a:t>Click icon to add table</a:t>
            </a:r>
            <a:endParaRPr lang="he-IL"/>
          </a:p>
        </p:txBody>
      </p:sp>
      <p:sp>
        <p:nvSpPr>
          <p:cNvPr id="40" name="Text Placeholder 4"/>
          <p:cNvSpPr>
            <a:spLocks noGrp="1"/>
          </p:cNvSpPr>
          <p:nvPr>
            <p:ph type="body" sz="quarter" idx="14" hasCustomPrompt="1"/>
          </p:nvPr>
        </p:nvSpPr>
        <p:spPr>
          <a:xfrm>
            <a:off x="623888" y="1576387"/>
            <a:ext cx="10944225" cy="519113"/>
          </a:xfrm>
        </p:spPr>
        <p:txBody>
          <a:bodyPr>
            <a:normAutofit/>
          </a:bodyPr>
          <a:lstStyle>
            <a:lvl1pPr marL="0" indent="0">
              <a:buNone/>
              <a:defRPr sz="2000" b="1" baseline="0">
                <a:solidFill>
                  <a:srgbClr val="C0C5D3"/>
                </a:solidFill>
                <a:latin typeface="Lato Heavy" panose="020F0502020204030203" pitchFamily="34" charset="0"/>
                <a:ea typeface="Lato Heavy" panose="020F0502020204030203" pitchFamily="34" charset="0"/>
              </a:defRPr>
            </a:lvl1pPr>
            <a:lvl2pPr marL="361950" indent="0">
              <a:buNone/>
              <a:defRPr/>
            </a:lvl2pPr>
            <a:lvl3pPr marL="914400" indent="0">
              <a:buNone/>
              <a:defRPr/>
            </a:lvl3pPr>
            <a:lvl4pPr marL="1371600" indent="0">
              <a:buNone/>
              <a:defRPr/>
            </a:lvl4pPr>
            <a:lvl5pPr marL="1828800" indent="0">
              <a:buNone/>
              <a:defRPr/>
            </a:lvl5pPr>
          </a:lstStyle>
          <a:p>
            <a:pPr lvl="0"/>
            <a:r>
              <a:rPr lang="en-US"/>
              <a:t>CLICK TO EDIT TABLE TITLE</a:t>
            </a:r>
            <a:endParaRPr lang="he-IL"/>
          </a:p>
        </p:txBody>
      </p:sp>
      <p:grpSp>
        <p:nvGrpSpPr>
          <p:cNvPr id="19" name="Group 4"/>
          <p:cNvGrpSpPr>
            <a:grpSpLocks noChangeAspect="1"/>
          </p:cNvGrpSpPr>
          <p:nvPr userDrawn="1"/>
        </p:nvGrpSpPr>
        <p:grpSpPr bwMode="auto">
          <a:xfrm>
            <a:off x="623888" y="6273800"/>
            <a:ext cx="1168400" cy="303213"/>
            <a:chOff x="393" y="3952"/>
            <a:chExt cx="736" cy="191"/>
          </a:xfrm>
          <a:solidFill>
            <a:schemeClr val="bg1"/>
          </a:solidFill>
        </p:grpSpPr>
        <p:sp>
          <p:nvSpPr>
            <p:cNvPr id="20"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1"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3"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4"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5"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6"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7"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8"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9"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18"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2"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47910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Middle text + Imag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575092"/>
            <a:ext cx="10944226" cy="664797"/>
          </a:xfrm>
        </p:spPr>
        <p:txBody>
          <a:bodyPr wrap="square">
            <a:spAutoFit/>
          </a:bodyPr>
          <a:lstStyle>
            <a:lvl1pPr>
              <a:defRPr sz="4800">
                <a:solidFill>
                  <a:srgbClr val="151546"/>
                </a:solidFill>
              </a:defRPr>
            </a:lvl1pPr>
          </a:lstStyle>
          <a:p>
            <a:r>
              <a:rPr lang="en-US"/>
              <a:t>Click to edit Master title style</a:t>
            </a:r>
          </a:p>
        </p:txBody>
      </p:sp>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sp>
        <p:nvSpPr>
          <p:cNvPr id="5" name="Table Placeholder 4"/>
          <p:cNvSpPr>
            <a:spLocks noGrp="1"/>
          </p:cNvSpPr>
          <p:nvPr>
            <p:ph type="tbl" sz="quarter" idx="13"/>
          </p:nvPr>
        </p:nvSpPr>
        <p:spPr>
          <a:xfrm>
            <a:off x="6096000" y="1600200"/>
            <a:ext cx="5494337" cy="4495800"/>
          </a:xfrm>
        </p:spPr>
        <p:txBody>
          <a:bodyPr/>
          <a:lstStyle>
            <a:lvl1pPr marL="0" indent="0">
              <a:buNone/>
              <a:defRPr>
                <a:solidFill>
                  <a:srgbClr val="151546"/>
                </a:solidFill>
              </a:defRPr>
            </a:lvl1pPr>
          </a:lstStyle>
          <a:p>
            <a:r>
              <a:rPr lang="en-US"/>
              <a:t>Click icon to add table</a:t>
            </a:r>
            <a:endParaRPr lang="he-IL"/>
          </a:p>
        </p:txBody>
      </p:sp>
      <p:sp>
        <p:nvSpPr>
          <p:cNvPr id="19" name="Content Placeholder 2"/>
          <p:cNvSpPr>
            <a:spLocks noGrp="1"/>
          </p:cNvSpPr>
          <p:nvPr>
            <p:ph idx="1"/>
          </p:nvPr>
        </p:nvSpPr>
        <p:spPr>
          <a:xfrm>
            <a:off x="623887" y="3015478"/>
            <a:ext cx="4967288" cy="415746"/>
          </a:xfrm>
        </p:spPr>
        <p:txBody>
          <a:bodyPr anchor="b" anchorCtr="0">
            <a:normAutofit/>
          </a:bodyPr>
          <a:lstStyle>
            <a:lvl1pPr marL="0" indent="0" algn="l">
              <a:buFontTx/>
              <a:buNone/>
              <a:defRPr sz="2400" b="0">
                <a:solidFill>
                  <a:srgbClr val="151546"/>
                </a:solidFill>
                <a:latin typeface="+mn-lt"/>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20" name="Content Placeholder 2"/>
          <p:cNvSpPr>
            <a:spLocks noGrp="1"/>
          </p:cNvSpPr>
          <p:nvPr>
            <p:ph idx="19"/>
          </p:nvPr>
        </p:nvSpPr>
        <p:spPr>
          <a:xfrm>
            <a:off x="623887" y="3544867"/>
            <a:ext cx="4967288" cy="1109597"/>
          </a:xfrm>
        </p:spPr>
        <p:txBody>
          <a:bodyPr>
            <a:normAutofit/>
          </a:bodyPr>
          <a:lstStyle>
            <a:lvl1pPr marL="0" indent="0" algn="l">
              <a:buFontTx/>
              <a:buNone/>
              <a:defRPr sz="2000" b="0">
                <a:solidFill>
                  <a:srgbClr val="151546"/>
                </a:solidFill>
                <a:latin typeface="Lato Light" panose="020F0502020204030203" pitchFamily="34" charset="0"/>
                <a:ea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grpSp>
        <p:nvGrpSpPr>
          <p:cNvPr id="21" name="Group 4"/>
          <p:cNvGrpSpPr>
            <a:grpSpLocks noChangeAspect="1"/>
          </p:cNvGrpSpPr>
          <p:nvPr userDrawn="1"/>
        </p:nvGrpSpPr>
        <p:grpSpPr bwMode="auto">
          <a:xfrm>
            <a:off x="623888" y="6273800"/>
            <a:ext cx="1168400" cy="303213"/>
            <a:chOff x="393" y="3952"/>
            <a:chExt cx="736" cy="191"/>
          </a:xfrm>
          <a:solidFill>
            <a:schemeClr val="bg1"/>
          </a:solidFill>
        </p:grpSpPr>
        <p:sp>
          <p:nvSpPr>
            <p:cNvPr id="33"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4"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5"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6"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7"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8"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9"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0"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1"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22"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3"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30581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title - 4">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8" y="2328"/>
            <a:ext cx="12199557" cy="6855671"/>
          </a:xfrm>
          <a:prstGeom prst="rect">
            <a:avLst/>
          </a:prstGeom>
        </p:spPr>
      </p:pic>
      <p:sp>
        <p:nvSpPr>
          <p:cNvPr id="2" name="Title 1"/>
          <p:cNvSpPr>
            <a:spLocks noGrp="1"/>
          </p:cNvSpPr>
          <p:nvPr>
            <p:ph type="ctrTitle" hasCustomPrompt="1"/>
          </p:nvPr>
        </p:nvSpPr>
        <p:spPr>
          <a:xfrm>
            <a:off x="617220" y="3575050"/>
            <a:ext cx="10957560" cy="857250"/>
          </a:xfrm>
        </p:spPr>
        <p:txBody>
          <a:bodyPr anchor="b" anchorCtr="0">
            <a:spAutoFit/>
          </a:bodyPr>
          <a:lstStyle>
            <a:lvl1pPr algn="ctr">
              <a:defRPr sz="6000">
                <a:solidFill>
                  <a:srgbClr val="FFFFFF"/>
                </a:solidFill>
              </a:defRPr>
            </a:lvl1pPr>
          </a:lstStyle>
          <a:p>
            <a:r>
              <a:rPr lang="en-US"/>
              <a:t>Thank you message</a:t>
            </a:r>
          </a:p>
        </p:txBody>
      </p:sp>
      <p:cxnSp>
        <p:nvCxnSpPr>
          <p:cNvPr id="22" name="Straight Connector 21"/>
          <p:cNvCxnSpPr/>
          <p:nvPr userDrawn="1"/>
        </p:nvCxnSpPr>
        <p:spPr>
          <a:xfrm>
            <a:off x="11574780" y="6273800"/>
            <a:ext cx="0" cy="5842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3" name="Group 4"/>
          <p:cNvGrpSpPr>
            <a:grpSpLocks noChangeAspect="1"/>
          </p:cNvGrpSpPr>
          <p:nvPr userDrawn="1"/>
        </p:nvGrpSpPr>
        <p:grpSpPr bwMode="auto">
          <a:xfrm>
            <a:off x="623888" y="6273800"/>
            <a:ext cx="1168400" cy="303213"/>
            <a:chOff x="393" y="3952"/>
            <a:chExt cx="736" cy="191"/>
          </a:xfrm>
          <a:solidFill>
            <a:srgbClr val="FFFFFF"/>
          </a:solidFill>
        </p:grpSpPr>
        <p:sp>
          <p:nvSpPr>
            <p:cNvPr id="24"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5"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6"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7"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8"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29"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0"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1"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32"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17"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18"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68970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items + image 2">
    <p:bg>
      <p:bgPr>
        <a:solidFill>
          <a:srgbClr val="FFFFFF"/>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sp>
        <p:nvSpPr>
          <p:cNvPr id="36" name="Content Placeholder 2"/>
          <p:cNvSpPr>
            <a:spLocks noGrp="1"/>
          </p:cNvSpPr>
          <p:nvPr>
            <p:ph idx="19"/>
          </p:nvPr>
        </p:nvSpPr>
        <p:spPr>
          <a:xfrm>
            <a:off x="623888" y="1701439"/>
            <a:ext cx="5091112" cy="757678"/>
          </a:xfrm>
        </p:spPr>
        <p:txBody>
          <a:bodyPr>
            <a:normAutofit/>
          </a:bodyPr>
          <a:lstStyle>
            <a:lvl1pPr marL="0" indent="0" algn="ctr">
              <a:buFontTx/>
              <a:buNone/>
              <a:defRPr sz="1400" b="0">
                <a:solidFill>
                  <a:srgbClr val="151546"/>
                </a:solidFill>
                <a:latin typeface="Lato Light" panose="020F0502020204030203" pitchFamily="34" charset="0"/>
                <a:ea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7" name="Content Placeholder 2"/>
          <p:cNvSpPr>
            <a:spLocks noGrp="1"/>
          </p:cNvSpPr>
          <p:nvPr>
            <p:ph idx="20"/>
          </p:nvPr>
        </p:nvSpPr>
        <p:spPr>
          <a:xfrm>
            <a:off x="6477000" y="1701439"/>
            <a:ext cx="5091112" cy="757678"/>
          </a:xfrm>
        </p:spPr>
        <p:txBody>
          <a:bodyPr>
            <a:normAutofit/>
          </a:bodyPr>
          <a:lstStyle>
            <a:lvl1pPr marL="0" indent="0" algn="ctr">
              <a:buFontTx/>
              <a:buNone/>
              <a:defRPr lang="en-US" sz="14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39" name="Content Placeholder 2"/>
          <p:cNvSpPr>
            <a:spLocks noGrp="1"/>
          </p:cNvSpPr>
          <p:nvPr>
            <p:ph idx="22"/>
          </p:nvPr>
        </p:nvSpPr>
        <p:spPr>
          <a:xfrm>
            <a:off x="623888" y="2585597"/>
            <a:ext cx="5091112" cy="757678"/>
          </a:xfrm>
        </p:spPr>
        <p:txBody>
          <a:bodyPr>
            <a:normAutofit/>
          </a:bodyPr>
          <a:lstStyle>
            <a:lvl1pPr marL="0" indent="0" algn="ctr">
              <a:buFontTx/>
              <a:buNone/>
              <a:defRPr lang="en-US" sz="14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sp>
        <p:nvSpPr>
          <p:cNvPr id="40" name="Content Placeholder 2"/>
          <p:cNvSpPr>
            <a:spLocks noGrp="1"/>
          </p:cNvSpPr>
          <p:nvPr>
            <p:ph idx="23"/>
          </p:nvPr>
        </p:nvSpPr>
        <p:spPr>
          <a:xfrm>
            <a:off x="6477000" y="2585597"/>
            <a:ext cx="5091112" cy="757678"/>
          </a:xfrm>
        </p:spPr>
        <p:txBody>
          <a:bodyPr>
            <a:normAutofit/>
          </a:bodyPr>
          <a:lstStyle>
            <a:lvl1pPr marL="0" indent="0" algn="ctr">
              <a:buFontTx/>
              <a:buNone/>
              <a:defRPr lang="en-US" sz="1400" b="0" kern="1200" dirty="0" smtClean="0">
                <a:solidFill>
                  <a:srgbClr val="151546"/>
                </a:solidFill>
                <a:latin typeface="Lato Light" panose="020F0502020204030203" pitchFamily="34" charset="0"/>
                <a:ea typeface="Lato Light" panose="020F0502020204030203" pitchFamily="34" charset="0"/>
                <a:cs typeface="Lato Light" panose="020F0502020204030203" pitchFamily="34" charset="0"/>
              </a:defRPr>
            </a:lvl1pPr>
            <a:lvl2pPr marL="0" indent="0">
              <a:buFontTx/>
              <a:buNone/>
              <a:defRPr sz="2000">
                <a:solidFill>
                  <a:srgbClr val="151546"/>
                </a:solidFill>
              </a:defRPr>
            </a:lvl2pPr>
            <a:lvl3pPr marL="0" indent="0">
              <a:buFontTx/>
              <a:buNone/>
              <a:defRPr sz="1800">
                <a:solidFill>
                  <a:srgbClr val="151546"/>
                </a:solidFill>
              </a:defRPr>
            </a:lvl3pPr>
            <a:lvl4pPr marL="0" indent="0">
              <a:buFontTx/>
              <a:buNone/>
              <a:defRPr sz="1600">
                <a:solidFill>
                  <a:srgbClr val="151546"/>
                </a:solidFill>
              </a:defRPr>
            </a:lvl4pPr>
            <a:lvl5pPr marL="0" indent="0">
              <a:buFontTx/>
              <a:buNone/>
              <a:defRPr sz="1600">
                <a:solidFill>
                  <a:srgbClr val="151546"/>
                </a:solidFill>
              </a:defRPr>
            </a:lvl5pPr>
          </a:lstStyle>
          <a:p>
            <a:pPr lvl="0"/>
            <a:r>
              <a:rPr lang="en-US"/>
              <a:t>Click to edit Master text styles</a:t>
            </a:r>
          </a:p>
        </p:txBody>
      </p:sp>
      <p:grpSp>
        <p:nvGrpSpPr>
          <p:cNvPr id="35" name="Group 4"/>
          <p:cNvGrpSpPr>
            <a:grpSpLocks noChangeAspect="1"/>
          </p:cNvGrpSpPr>
          <p:nvPr userDrawn="1"/>
        </p:nvGrpSpPr>
        <p:grpSpPr bwMode="auto">
          <a:xfrm>
            <a:off x="623888" y="6273800"/>
            <a:ext cx="1168400" cy="303213"/>
            <a:chOff x="393" y="3952"/>
            <a:chExt cx="736" cy="191"/>
          </a:xfrm>
          <a:solidFill>
            <a:schemeClr val="bg1"/>
          </a:solidFill>
        </p:grpSpPr>
        <p:sp>
          <p:nvSpPr>
            <p:cNvPr id="38"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1"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3"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4"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5"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6"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7"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8"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9"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26"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7"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
        <p:nvSpPr>
          <p:cNvPr id="28" name="Title 1"/>
          <p:cNvSpPr>
            <a:spLocks noGrp="1"/>
          </p:cNvSpPr>
          <p:nvPr>
            <p:ph type="title"/>
          </p:nvPr>
        </p:nvSpPr>
        <p:spPr>
          <a:xfrm>
            <a:off x="623887" y="584200"/>
            <a:ext cx="10944225" cy="609398"/>
          </a:xfrm>
        </p:spPr>
        <p:txBody>
          <a:bodyPr>
            <a:spAutoFit/>
          </a:bodyPr>
          <a:lstStyle>
            <a:lvl1pPr>
              <a:defRPr>
                <a:solidFill>
                  <a:srgbClr val="151546"/>
                </a:solidFill>
              </a:defRPr>
            </a:lvl1pPr>
          </a:lstStyle>
          <a:p>
            <a:r>
              <a:rPr lang="en-US"/>
              <a:t>Click to edit Master title style</a:t>
            </a:r>
          </a:p>
        </p:txBody>
      </p:sp>
      <p:sp>
        <p:nvSpPr>
          <p:cNvPr id="6" name="Picture Placeholder 5"/>
          <p:cNvSpPr>
            <a:spLocks noGrp="1"/>
          </p:cNvSpPr>
          <p:nvPr>
            <p:ph type="pic" sz="quarter" idx="24"/>
          </p:nvPr>
        </p:nvSpPr>
        <p:spPr>
          <a:xfrm>
            <a:off x="623888" y="3429000"/>
            <a:ext cx="10966450" cy="2695575"/>
          </a:xfrm>
        </p:spPr>
        <p:txBody>
          <a:bodyPr anchor="ctr" anchorCtr="0"/>
          <a:lstStyle>
            <a:lvl1pPr marL="0" indent="0" algn="ctr">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3334093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mail Alert">
    <p:bg>
      <p:bgPr>
        <a:solidFill>
          <a:srgbClr val="FFFFFF"/>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grpSp>
        <p:nvGrpSpPr>
          <p:cNvPr id="35" name="Group 4"/>
          <p:cNvGrpSpPr>
            <a:grpSpLocks noChangeAspect="1"/>
          </p:cNvGrpSpPr>
          <p:nvPr userDrawn="1"/>
        </p:nvGrpSpPr>
        <p:grpSpPr bwMode="auto">
          <a:xfrm>
            <a:off x="623888" y="6273800"/>
            <a:ext cx="1168400" cy="303213"/>
            <a:chOff x="393" y="3952"/>
            <a:chExt cx="736" cy="191"/>
          </a:xfrm>
          <a:solidFill>
            <a:schemeClr val="bg1"/>
          </a:solidFill>
        </p:grpSpPr>
        <p:sp>
          <p:nvSpPr>
            <p:cNvPr id="38"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1"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3"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4"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5"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6"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7"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8"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9"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26"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7"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
        <p:nvSpPr>
          <p:cNvPr id="28" name="Title 1"/>
          <p:cNvSpPr>
            <a:spLocks noGrp="1"/>
          </p:cNvSpPr>
          <p:nvPr>
            <p:ph type="title"/>
          </p:nvPr>
        </p:nvSpPr>
        <p:spPr>
          <a:xfrm>
            <a:off x="623887" y="584200"/>
            <a:ext cx="10944225" cy="553998"/>
          </a:xfrm>
        </p:spPr>
        <p:txBody>
          <a:bodyPr>
            <a:spAutoFit/>
          </a:bodyPr>
          <a:lstStyle>
            <a:lvl1pPr>
              <a:defRPr sz="4000">
                <a:solidFill>
                  <a:srgbClr val="151546"/>
                </a:solidFill>
              </a:defRPr>
            </a:lvl1pPr>
          </a:lstStyle>
          <a:p>
            <a:r>
              <a:rPr lang="en-US"/>
              <a:t>Click to edit Master title style</a:t>
            </a:r>
          </a:p>
        </p:txBody>
      </p:sp>
      <p:grpSp>
        <p:nvGrpSpPr>
          <p:cNvPr id="4" name="Group 3"/>
          <p:cNvGrpSpPr/>
          <p:nvPr userDrawn="1"/>
        </p:nvGrpSpPr>
        <p:grpSpPr>
          <a:xfrm>
            <a:off x="-2107728" y="91230"/>
            <a:ext cx="1978106" cy="1834584"/>
            <a:chOff x="-2107728" y="-76410"/>
            <a:chExt cx="1978106" cy="1834584"/>
          </a:xfrm>
        </p:grpSpPr>
        <p:sp>
          <p:nvSpPr>
            <p:cNvPr id="2" name="Rectangle 1"/>
            <p:cNvSpPr/>
            <p:nvPr userDrawn="1"/>
          </p:nvSpPr>
          <p:spPr>
            <a:xfrm>
              <a:off x="-2107728" y="741714"/>
              <a:ext cx="157008" cy="157008"/>
            </a:xfrm>
            <a:prstGeom prst="rect">
              <a:avLst/>
            </a:prstGeom>
            <a:solidFill>
              <a:srgbClr val="DC38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defTabSz="914377" rtl="1"/>
              <a:endParaRPr lang="en-US">
                <a:solidFill>
                  <a:srgbClr val="FFFFFF"/>
                </a:solidFill>
              </a:endParaRPr>
            </a:p>
          </p:txBody>
        </p:sp>
        <p:sp>
          <p:nvSpPr>
            <p:cNvPr id="22" name="Rectangle 21"/>
            <p:cNvSpPr/>
            <p:nvPr userDrawn="1"/>
          </p:nvSpPr>
          <p:spPr>
            <a:xfrm>
              <a:off x="-2107728" y="1026194"/>
              <a:ext cx="157008" cy="157008"/>
            </a:xfrm>
            <a:prstGeom prst="rect">
              <a:avLst/>
            </a:prstGeom>
            <a:solidFill>
              <a:srgbClr val="FF8F1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defTabSz="914377" rtl="1"/>
              <a:endParaRPr lang="en-US">
                <a:solidFill>
                  <a:srgbClr val="FFFFFF"/>
                </a:solidFill>
              </a:endParaRPr>
            </a:p>
          </p:txBody>
        </p:sp>
        <p:sp>
          <p:nvSpPr>
            <p:cNvPr id="25" name="TextBox 24"/>
            <p:cNvSpPr txBox="1"/>
            <p:nvPr userDrawn="1"/>
          </p:nvSpPr>
          <p:spPr>
            <a:xfrm>
              <a:off x="-2107728" y="-76410"/>
              <a:ext cx="1978106" cy="692497"/>
            </a:xfrm>
            <a:prstGeom prst="rect">
              <a:avLst/>
            </a:prstGeom>
            <a:noFill/>
          </p:spPr>
          <p:txBody>
            <a:bodyPr wrap="none" lIns="0" tIns="0" rIns="0" bIns="0" rtlCol="0">
              <a:spAutoFit/>
            </a:bodyPr>
            <a:lstStyle/>
            <a:p>
              <a:pPr marL="92075" indent="-92075" defTabSz="914377">
                <a:buFont typeface="+mj-lt"/>
                <a:buAutoNum type="arabicPeriod"/>
              </a:pPr>
              <a:r>
                <a:rPr lang="en-US" sz="900">
                  <a:solidFill>
                    <a:srgbClr val="151546"/>
                  </a:solidFill>
                </a:rPr>
                <a:t>Type “Severity” level</a:t>
              </a:r>
              <a:br>
                <a:rPr lang="en-US" sz="900">
                  <a:solidFill>
                    <a:srgbClr val="151546"/>
                  </a:solidFill>
                </a:rPr>
              </a:br>
              <a:r>
                <a:rPr lang="en-US" sz="900">
                  <a:solidFill>
                    <a:srgbClr val="151546"/>
                  </a:solidFill>
                </a:rPr>
                <a:t>(Low, Medium, High, Very High)</a:t>
              </a:r>
            </a:p>
            <a:p>
              <a:pPr marL="92075" indent="-92075" defTabSz="914377">
                <a:buFont typeface="+mj-lt"/>
                <a:buAutoNum type="arabicPeriod"/>
              </a:pPr>
              <a:r>
                <a:rPr lang="en-US" sz="900">
                  <a:solidFill>
                    <a:srgbClr val="151546"/>
                  </a:solidFill>
                </a:rPr>
                <a:t>Select the text and click on font color</a:t>
              </a:r>
            </a:p>
            <a:p>
              <a:pPr marL="92075" indent="-92075" defTabSz="914377">
                <a:buFont typeface="+mj-lt"/>
                <a:buAutoNum type="arabicPeriod"/>
              </a:pPr>
              <a:r>
                <a:rPr lang="en-US" sz="900">
                  <a:solidFill>
                    <a:srgbClr val="151546"/>
                  </a:solidFill>
                </a:rPr>
                <a:t>Pick the color picker tool</a:t>
              </a:r>
            </a:p>
            <a:p>
              <a:pPr marL="92075" indent="-92075" defTabSz="914377">
                <a:buFont typeface="+mj-lt"/>
                <a:buAutoNum type="arabicPeriod"/>
              </a:pPr>
              <a:r>
                <a:rPr lang="en-US" sz="900">
                  <a:solidFill>
                    <a:srgbClr val="151546"/>
                  </a:solidFill>
                </a:rPr>
                <a:t>Point on relevant color</a:t>
              </a:r>
            </a:p>
          </p:txBody>
        </p:sp>
        <p:sp>
          <p:nvSpPr>
            <p:cNvPr id="29" name="Rectangle 28"/>
            <p:cNvSpPr/>
            <p:nvPr userDrawn="1"/>
          </p:nvSpPr>
          <p:spPr>
            <a:xfrm>
              <a:off x="-2107728" y="1310674"/>
              <a:ext cx="157008" cy="157008"/>
            </a:xfrm>
            <a:prstGeom prst="rect">
              <a:avLst/>
            </a:prstGeom>
            <a:solidFill>
              <a:srgbClr val="FFD21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defTabSz="914377" rtl="1"/>
              <a:endParaRPr lang="en-US">
                <a:solidFill>
                  <a:srgbClr val="FFFFFF"/>
                </a:solidFill>
              </a:endParaRPr>
            </a:p>
          </p:txBody>
        </p:sp>
        <p:sp>
          <p:nvSpPr>
            <p:cNvPr id="30" name="Rectangle 29"/>
            <p:cNvSpPr/>
            <p:nvPr userDrawn="1"/>
          </p:nvSpPr>
          <p:spPr>
            <a:xfrm>
              <a:off x="-2107728" y="1595154"/>
              <a:ext cx="157008" cy="157008"/>
            </a:xfrm>
            <a:prstGeom prst="rect">
              <a:avLst/>
            </a:prstGeom>
            <a:solidFill>
              <a:srgbClr val="677D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defTabSz="914377" rtl="1"/>
              <a:endParaRPr lang="en-US">
                <a:solidFill>
                  <a:srgbClr val="FFFFFF"/>
                </a:solidFill>
              </a:endParaRPr>
            </a:p>
          </p:txBody>
        </p:sp>
        <p:sp>
          <p:nvSpPr>
            <p:cNvPr id="31" name="TextBox 30"/>
            <p:cNvSpPr txBox="1"/>
            <p:nvPr userDrawn="1"/>
          </p:nvSpPr>
          <p:spPr>
            <a:xfrm>
              <a:off x="-1859280" y="735457"/>
              <a:ext cx="623569" cy="169277"/>
            </a:xfrm>
            <a:prstGeom prst="rect">
              <a:avLst/>
            </a:prstGeom>
            <a:noFill/>
          </p:spPr>
          <p:txBody>
            <a:bodyPr wrap="none" lIns="0" tIns="0" rIns="0" bIns="0" rtlCol="0">
              <a:spAutoFit/>
            </a:bodyPr>
            <a:lstStyle/>
            <a:p>
              <a:pPr defTabSz="914377"/>
              <a:r>
                <a:rPr lang="en-US" sz="1100">
                  <a:solidFill>
                    <a:srgbClr val="DC3831"/>
                  </a:solidFill>
                </a:rPr>
                <a:t>Very High</a:t>
              </a:r>
            </a:p>
          </p:txBody>
        </p:sp>
        <p:sp>
          <p:nvSpPr>
            <p:cNvPr id="32" name="TextBox 31"/>
            <p:cNvSpPr txBox="1"/>
            <p:nvPr userDrawn="1"/>
          </p:nvSpPr>
          <p:spPr>
            <a:xfrm>
              <a:off x="-1859280" y="1019937"/>
              <a:ext cx="293350" cy="169277"/>
            </a:xfrm>
            <a:prstGeom prst="rect">
              <a:avLst/>
            </a:prstGeom>
            <a:noFill/>
          </p:spPr>
          <p:txBody>
            <a:bodyPr wrap="none" lIns="0" tIns="0" rIns="0" bIns="0" rtlCol="0">
              <a:spAutoFit/>
            </a:bodyPr>
            <a:lstStyle/>
            <a:p>
              <a:pPr defTabSz="914377"/>
              <a:r>
                <a:rPr lang="en-US" sz="1100">
                  <a:solidFill>
                    <a:srgbClr val="FF8F1D"/>
                  </a:solidFill>
                </a:rPr>
                <a:t>High</a:t>
              </a:r>
            </a:p>
          </p:txBody>
        </p:sp>
        <p:sp>
          <p:nvSpPr>
            <p:cNvPr id="33" name="TextBox 32"/>
            <p:cNvSpPr txBox="1"/>
            <p:nvPr userDrawn="1"/>
          </p:nvSpPr>
          <p:spPr>
            <a:xfrm>
              <a:off x="-1859280" y="1304417"/>
              <a:ext cx="511358" cy="169277"/>
            </a:xfrm>
            <a:prstGeom prst="rect">
              <a:avLst/>
            </a:prstGeom>
            <a:noFill/>
          </p:spPr>
          <p:txBody>
            <a:bodyPr wrap="none" lIns="0" tIns="0" rIns="0" bIns="0" rtlCol="0">
              <a:spAutoFit/>
            </a:bodyPr>
            <a:lstStyle/>
            <a:p>
              <a:pPr defTabSz="914377"/>
              <a:r>
                <a:rPr lang="en-US" sz="1100">
                  <a:solidFill>
                    <a:srgbClr val="FFD21D"/>
                  </a:solidFill>
                </a:rPr>
                <a:t>Medium</a:t>
              </a:r>
            </a:p>
          </p:txBody>
        </p:sp>
        <p:sp>
          <p:nvSpPr>
            <p:cNvPr id="34" name="TextBox 33"/>
            <p:cNvSpPr txBox="1"/>
            <p:nvPr userDrawn="1"/>
          </p:nvSpPr>
          <p:spPr>
            <a:xfrm>
              <a:off x="-1859280" y="1588897"/>
              <a:ext cx="262892" cy="169277"/>
            </a:xfrm>
            <a:prstGeom prst="rect">
              <a:avLst/>
            </a:prstGeom>
            <a:noFill/>
          </p:spPr>
          <p:txBody>
            <a:bodyPr wrap="none" lIns="0" tIns="0" rIns="0" bIns="0" rtlCol="0">
              <a:spAutoFit/>
            </a:bodyPr>
            <a:lstStyle/>
            <a:p>
              <a:pPr defTabSz="914377"/>
              <a:r>
                <a:rPr lang="en-US" sz="1100">
                  <a:solidFill>
                    <a:srgbClr val="677DBB"/>
                  </a:solidFill>
                </a:rPr>
                <a:t>Low</a:t>
              </a:r>
            </a:p>
          </p:txBody>
        </p:sp>
      </p:grpSp>
      <p:cxnSp>
        <p:nvCxnSpPr>
          <p:cNvPr id="6" name="Straight Connector 5"/>
          <p:cNvCxnSpPr/>
          <p:nvPr userDrawn="1"/>
        </p:nvCxnSpPr>
        <p:spPr>
          <a:xfrm>
            <a:off x="623887" y="1350842"/>
            <a:ext cx="10950893" cy="0"/>
          </a:xfrm>
          <a:prstGeom prst="line">
            <a:avLst/>
          </a:prstGeom>
          <a:ln w="952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623887" y="1998104"/>
            <a:ext cx="10950893" cy="0"/>
          </a:xfrm>
          <a:prstGeom prst="line">
            <a:avLst/>
          </a:prstGeom>
          <a:ln w="9525"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764858" y="1443206"/>
            <a:ext cx="1229359" cy="215444"/>
          </a:xfrm>
          <a:prstGeom prst="rect">
            <a:avLst/>
          </a:prstGeom>
          <a:noFill/>
        </p:spPr>
        <p:txBody>
          <a:bodyPr wrap="square" lIns="0" tIns="0" rIns="0" bIns="0" rtlCol="0">
            <a:spAutoFit/>
          </a:bodyPr>
          <a:lstStyle/>
          <a:p>
            <a:pPr defTabSz="914377"/>
            <a:r>
              <a:rPr lang="en-US" sz="1400" b="1">
                <a:solidFill>
                  <a:srgbClr val="6F8EFF"/>
                </a:solidFill>
              </a:rPr>
              <a:t>Severity</a:t>
            </a:r>
          </a:p>
        </p:txBody>
      </p:sp>
      <p:cxnSp>
        <p:nvCxnSpPr>
          <p:cNvPr id="10" name="Straight Connector 9"/>
          <p:cNvCxnSpPr/>
          <p:nvPr userDrawn="1"/>
        </p:nvCxnSpPr>
        <p:spPr>
          <a:xfrm>
            <a:off x="633413" y="1453250"/>
            <a:ext cx="0" cy="426025"/>
          </a:xfrm>
          <a:prstGeom prst="line">
            <a:avLst/>
          </a:prstGeom>
          <a:ln w="381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26" hasCustomPrompt="1"/>
          </p:nvPr>
        </p:nvSpPr>
        <p:spPr>
          <a:xfrm>
            <a:off x="765175" y="1703705"/>
            <a:ext cx="1414145" cy="206375"/>
          </a:xfrm>
        </p:spPr>
        <p:txBody>
          <a:bodyPr>
            <a:noAutofit/>
          </a:bodyPr>
          <a:lstStyle>
            <a:lvl1pPr marL="0" indent="0">
              <a:buNone/>
              <a:defRPr sz="1400" b="1" cap="all" baseline="0">
                <a:solidFill>
                  <a:srgbClr val="C4C4C4"/>
                </a:solidFill>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SEVERITY LEVEL</a:t>
            </a:r>
          </a:p>
        </p:txBody>
      </p:sp>
      <p:sp>
        <p:nvSpPr>
          <p:cNvPr id="53" name="TextBox 52"/>
          <p:cNvSpPr txBox="1"/>
          <p:nvPr userDrawn="1"/>
        </p:nvSpPr>
        <p:spPr>
          <a:xfrm>
            <a:off x="4796314" y="1443206"/>
            <a:ext cx="1414462" cy="215444"/>
          </a:xfrm>
          <a:prstGeom prst="rect">
            <a:avLst/>
          </a:prstGeom>
          <a:noFill/>
        </p:spPr>
        <p:txBody>
          <a:bodyPr wrap="square" lIns="0" tIns="0" rIns="0" bIns="0" rtlCol="0">
            <a:spAutoFit/>
          </a:bodyPr>
          <a:lstStyle/>
          <a:p>
            <a:pPr defTabSz="914377"/>
            <a:r>
              <a:rPr lang="en-US" sz="1400" b="1">
                <a:solidFill>
                  <a:srgbClr val="6F8EFF"/>
                </a:solidFill>
              </a:rPr>
              <a:t>Date Reported</a:t>
            </a:r>
          </a:p>
        </p:txBody>
      </p:sp>
      <p:cxnSp>
        <p:nvCxnSpPr>
          <p:cNvPr id="54" name="Straight Connector 53"/>
          <p:cNvCxnSpPr/>
          <p:nvPr userDrawn="1"/>
        </p:nvCxnSpPr>
        <p:spPr>
          <a:xfrm>
            <a:off x="4664869" y="1453250"/>
            <a:ext cx="0" cy="426025"/>
          </a:xfrm>
          <a:prstGeom prst="line">
            <a:avLst/>
          </a:prstGeom>
          <a:ln w="381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5" name="Text Placeholder 12"/>
          <p:cNvSpPr>
            <a:spLocks noGrp="1"/>
          </p:cNvSpPr>
          <p:nvPr>
            <p:ph type="body" sz="quarter" idx="27" hasCustomPrompt="1"/>
          </p:nvPr>
        </p:nvSpPr>
        <p:spPr>
          <a:xfrm>
            <a:off x="4796631" y="1703705"/>
            <a:ext cx="3135789" cy="206375"/>
          </a:xfrm>
        </p:spPr>
        <p:txBody>
          <a:bodyPr>
            <a:noAutofit/>
          </a:bodyPr>
          <a:lstStyle>
            <a:lvl1pPr marL="0" indent="0">
              <a:buNone/>
              <a:defRPr sz="1400" b="1" cap="none" baseline="0">
                <a:solidFill>
                  <a:schemeClr val="bg1"/>
                </a:solidFill>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MMMM d, </a:t>
            </a:r>
            <a:r>
              <a:rPr lang="en-US" err="1"/>
              <a:t>yyyy</a:t>
            </a:r>
            <a:endParaRPr lang="en-US"/>
          </a:p>
        </p:txBody>
      </p:sp>
      <p:sp>
        <p:nvSpPr>
          <p:cNvPr id="56" name="TextBox 55"/>
          <p:cNvSpPr txBox="1"/>
          <p:nvPr userDrawn="1"/>
        </p:nvSpPr>
        <p:spPr>
          <a:xfrm>
            <a:off x="8331518" y="1443206"/>
            <a:ext cx="1414462" cy="215444"/>
          </a:xfrm>
          <a:prstGeom prst="rect">
            <a:avLst/>
          </a:prstGeom>
          <a:noFill/>
        </p:spPr>
        <p:txBody>
          <a:bodyPr wrap="square" lIns="0" tIns="0" rIns="0" bIns="0" rtlCol="0">
            <a:spAutoFit/>
          </a:bodyPr>
          <a:lstStyle/>
          <a:p>
            <a:pPr defTabSz="914377"/>
            <a:r>
              <a:rPr lang="en-US" sz="1400" b="1">
                <a:solidFill>
                  <a:srgbClr val="6F8EFF"/>
                </a:solidFill>
              </a:rPr>
              <a:t>Argos™ Source</a:t>
            </a:r>
          </a:p>
        </p:txBody>
      </p:sp>
      <p:cxnSp>
        <p:nvCxnSpPr>
          <p:cNvPr id="57" name="Straight Connector 56"/>
          <p:cNvCxnSpPr/>
          <p:nvPr userDrawn="1"/>
        </p:nvCxnSpPr>
        <p:spPr>
          <a:xfrm>
            <a:off x="8200073" y="1453250"/>
            <a:ext cx="0" cy="426025"/>
          </a:xfrm>
          <a:prstGeom prst="line">
            <a:avLst/>
          </a:prstGeom>
          <a:ln w="381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8" name="Text Placeholder 12"/>
          <p:cNvSpPr>
            <a:spLocks noGrp="1"/>
          </p:cNvSpPr>
          <p:nvPr>
            <p:ph type="body" sz="quarter" idx="28" hasCustomPrompt="1"/>
          </p:nvPr>
        </p:nvSpPr>
        <p:spPr>
          <a:xfrm>
            <a:off x="8331835" y="1703705"/>
            <a:ext cx="3236277" cy="206375"/>
          </a:xfrm>
        </p:spPr>
        <p:txBody>
          <a:bodyPr>
            <a:noAutofit/>
          </a:bodyPr>
          <a:lstStyle>
            <a:lvl1pPr marL="0" indent="0">
              <a:buNone/>
              <a:defRPr sz="1400" b="1" cap="none" baseline="0">
                <a:solidFill>
                  <a:schemeClr val="bg1"/>
                </a:solidFill>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Insert name of Argos™ source</a:t>
            </a:r>
          </a:p>
        </p:txBody>
      </p:sp>
      <p:sp>
        <p:nvSpPr>
          <p:cNvPr id="61" name="Text Placeholder 12"/>
          <p:cNvSpPr>
            <a:spLocks noGrp="1"/>
          </p:cNvSpPr>
          <p:nvPr>
            <p:ph type="body" sz="quarter" idx="29" hasCustomPrompt="1"/>
          </p:nvPr>
        </p:nvSpPr>
        <p:spPr>
          <a:xfrm>
            <a:off x="7492159" y="5871845"/>
            <a:ext cx="4082621" cy="206375"/>
          </a:xfrm>
        </p:spPr>
        <p:txBody>
          <a:bodyPr>
            <a:noAutofit/>
          </a:bodyPr>
          <a:lstStyle>
            <a:lvl1pPr marL="0" indent="0" algn="ctr">
              <a:buNone/>
              <a:defRPr sz="1000" b="0" cap="none" baseline="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Caption</a:t>
            </a:r>
          </a:p>
        </p:txBody>
      </p:sp>
      <p:sp>
        <p:nvSpPr>
          <p:cNvPr id="62" name="Text Placeholder 12"/>
          <p:cNvSpPr>
            <a:spLocks noGrp="1"/>
          </p:cNvSpPr>
          <p:nvPr>
            <p:ph type="body" sz="quarter" idx="30" hasCustomPrompt="1"/>
          </p:nvPr>
        </p:nvSpPr>
        <p:spPr>
          <a:xfrm>
            <a:off x="633413" y="2240009"/>
            <a:ext cx="6537007" cy="166199"/>
          </a:xfrm>
        </p:spPr>
        <p:txBody>
          <a:bodyPr>
            <a:noAutofit/>
          </a:bodyPr>
          <a:lstStyle>
            <a:lvl1pPr marL="0" indent="0">
              <a:buNone/>
              <a:defRPr sz="1200" b="1" cap="all" baseline="0">
                <a:solidFill>
                  <a:schemeClr val="bg1"/>
                </a:solidFill>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Section title (Description)</a:t>
            </a:r>
          </a:p>
        </p:txBody>
      </p:sp>
      <p:sp>
        <p:nvSpPr>
          <p:cNvPr id="63" name="Text Placeholder 12"/>
          <p:cNvSpPr>
            <a:spLocks noGrp="1"/>
          </p:cNvSpPr>
          <p:nvPr>
            <p:ph type="body" sz="quarter" idx="31" hasCustomPrompt="1"/>
          </p:nvPr>
        </p:nvSpPr>
        <p:spPr>
          <a:xfrm>
            <a:off x="633413" y="2491438"/>
            <a:ext cx="6537007" cy="1547827"/>
          </a:xfrm>
        </p:spPr>
        <p:txBody>
          <a:bodyPr>
            <a:normAutofit/>
          </a:bodyPr>
          <a:lstStyle>
            <a:lvl1pPr marL="0" indent="0">
              <a:spcBef>
                <a:spcPts val="300"/>
              </a:spcBef>
              <a:buFont typeface="Lato Light" panose="020F0502020204030203" pitchFamily="34" charset="0"/>
              <a:buNone/>
              <a:defRPr sz="1200" b="0" cap="none" baseline="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Text…</a:t>
            </a:r>
          </a:p>
        </p:txBody>
      </p:sp>
      <p:sp>
        <p:nvSpPr>
          <p:cNvPr id="64" name="Text Placeholder 12"/>
          <p:cNvSpPr>
            <a:spLocks noGrp="1"/>
          </p:cNvSpPr>
          <p:nvPr>
            <p:ph type="body" sz="quarter" idx="32" hasCustomPrompt="1"/>
          </p:nvPr>
        </p:nvSpPr>
        <p:spPr>
          <a:xfrm>
            <a:off x="633413" y="4213589"/>
            <a:ext cx="6537007" cy="206375"/>
          </a:xfrm>
        </p:spPr>
        <p:txBody>
          <a:bodyPr>
            <a:noAutofit/>
          </a:bodyPr>
          <a:lstStyle>
            <a:lvl1pPr marL="0" indent="0">
              <a:buNone/>
              <a:defRPr sz="1200" b="1" cap="all" baseline="0">
                <a:solidFill>
                  <a:schemeClr val="bg1"/>
                </a:solidFill>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Section title (Recommendations)</a:t>
            </a:r>
          </a:p>
        </p:txBody>
      </p:sp>
      <p:sp>
        <p:nvSpPr>
          <p:cNvPr id="67" name="Text Placeholder 12"/>
          <p:cNvSpPr>
            <a:spLocks noGrp="1"/>
          </p:cNvSpPr>
          <p:nvPr>
            <p:ph type="body" sz="quarter" idx="33" hasCustomPrompt="1"/>
          </p:nvPr>
        </p:nvSpPr>
        <p:spPr>
          <a:xfrm>
            <a:off x="633413" y="4518358"/>
            <a:ext cx="6537007" cy="1547827"/>
          </a:xfrm>
        </p:spPr>
        <p:txBody>
          <a:bodyPr>
            <a:normAutofit/>
          </a:bodyPr>
          <a:lstStyle>
            <a:lvl1pPr marL="0" indent="0">
              <a:spcBef>
                <a:spcPts val="300"/>
              </a:spcBef>
              <a:buFont typeface="Lato Light" panose="020F0502020204030203" pitchFamily="34" charset="0"/>
              <a:buNone/>
              <a:defRPr sz="1200" b="0" cap="none" baseline="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Text…</a:t>
            </a:r>
          </a:p>
        </p:txBody>
      </p:sp>
      <p:sp>
        <p:nvSpPr>
          <p:cNvPr id="19" name="Picture Placeholder 18"/>
          <p:cNvSpPr>
            <a:spLocks noGrp="1"/>
          </p:cNvSpPr>
          <p:nvPr>
            <p:ph type="pic" sz="quarter" idx="34"/>
          </p:nvPr>
        </p:nvSpPr>
        <p:spPr>
          <a:xfrm>
            <a:off x="7491413" y="2239963"/>
            <a:ext cx="4098925" cy="3541712"/>
          </a:xfrm>
        </p:spPr>
        <p:txBody>
          <a:bodyPr anchor="ctr" anchorCtr="0">
            <a:normAutofit/>
          </a:bodyPr>
          <a:lstStyle>
            <a:lvl1pPr marL="0" indent="0" algn="ctr">
              <a:buNone/>
              <a:defRPr sz="2000">
                <a:solidFill>
                  <a:schemeClr val="bg1"/>
                </a:solidFill>
              </a:defRPr>
            </a:lvl1pPr>
          </a:lstStyle>
          <a:p>
            <a:r>
              <a:rPr lang="en-US"/>
              <a:t>Click icon to add picture</a:t>
            </a:r>
          </a:p>
        </p:txBody>
      </p:sp>
    </p:spTree>
    <p:extLst>
      <p:ext uri="{BB962C8B-B14F-4D97-AF65-F5344CB8AC3E}">
        <p14:creationId xmlns:p14="http://schemas.microsoft.com/office/powerpoint/2010/main" val="3090202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mail Alert 2">
    <p:bg>
      <p:bgPr>
        <a:solidFill>
          <a:srgbClr val="FFFFFF"/>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grpSp>
        <p:nvGrpSpPr>
          <p:cNvPr id="35" name="Group 4"/>
          <p:cNvGrpSpPr>
            <a:grpSpLocks noChangeAspect="1"/>
          </p:cNvGrpSpPr>
          <p:nvPr userDrawn="1"/>
        </p:nvGrpSpPr>
        <p:grpSpPr bwMode="auto">
          <a:xfrm>
            <a:off x="623888" y="6273800"/>
            <a:ext cx="1168400" cy="303213"/>
            <a:chOff x="393" y="3952"/>
            <a:chExt cx="736" cy="191"/>
          </a:xfrm>
          <a:solidFill>
            <a:schemeClr val="bg1"/>
          </a:solidFill>
        </p:grpSpPr>
        <p:sp>
          <p:nvSpPr>
            <p:cNvPr id="38"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1"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3"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4"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5"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6"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7"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8"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9"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26"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7"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
        <p:nvSpPr>
          <p:cNvPr id="28" name="Title 1"/>
          <p:cNvSpPr>
            <a:spLocks noGrp="1"/>
          </p:cNvSpPr>
          <p:nvPr>
            <p:ph type="title"/>
          </p:nvPr>
        </p:nvSpPr>
        <p:spPr>
          <a:xfrm>
            <a:off x="623887" y="584200"/>
            <a:ext cx="10944225" cy="553998"/>
          </a:xfrm>
        </p:spPr>
        <p:txBody>
          <a:bodyPr>
            <a:spAutoFit/>
          </a:bodyPr>
          <a:lstStyle>
            <a:lvl1pPr>
              <a:defRPr sz="4000">
                <a:solidFill>
                  <a:srgbClr val="151546"/>
                </a:solidFill>
              </a:defRPr>
            </a:lvl1pPr>
          </a:lstStyle>
          <a:p>
            <a:r>
              <a:rPr lang="en-US"/>
              <a:t>Click to edit Master title style</a:t>
            </a:r>
          </a:p>
        </p:txBody>
      </p:sp>
      <p:grpSp>
        <p:nvGrpSpPr>
          <p:cNvPr id="4" name="Group 3"/>
          <p:cNvGrpSpPr/>
          <p:nvPr userDrawn="1"/>
        </p:nvGrpSpPr>
        <p:grpSpPr>
          <a:xfrm>
            <a:off x="-2107728" y="91230"/>
            <a:ext cx="1978106" cy="1834584"/>
            <a:chOff x="-2107728" y="-76410"/>
            <a:chExt cx="1978106" cy="1834584"/>
          </a:xfrm>
        </p:grpSpPr>
        <p:sp>
          <p:nvSpPr>
            <p:cNvPr id="2" name="Rectangle 1"/>
            <p:cNvSpPr/>
            <p:nvPr userDrawn="1"/>
          </p:nvSpPr>
          <p:spPr>
            <a:xfrm>
              <a:off x="-2107728" y="741714"/>
              <a:ext cx="157008" cy="157008"/>
            </a:xfrm>
            <a:prstGeom prst="rect">
              <a:avLst/>
            </a:prstGeom>
            <a:solidFill>
              <a:srgbClr val="DC383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defTabSz="914377" rtl="1"/>
              <a:endParaRPr lang="en-US">
                <a:solidFill>
                  <a:srgbClr val="FFFFFF"/>
                </a:solidFill>
              </a:endParaRPr>
            </a:p>
          </p:txBody>
        </p:sp>
        <p:sp>
          <p:nvSpPr>
            <p:cNvPr id="22" name="Rectangle 21"/>
            <p:cNvSpPr/>
            <p:nvPr userDrawn="1"/>
          </p:nvSpPr>
          <p:spPr>
            <a:xfrm>
              <a:off x="-2107728" y="1026194"/>
              <a:ext cx="157008" cy="157008"/>
            </a:xfrm>
            <a:prstGeom prst="rect">
              <a:avLst/>
            </a:prstGeom>
            <a:solidFill>
              <a:srgbClr val="FF8F1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defTabSz="914377" rtl="1"/>
              <a:endParaRPr lang="en-US">
                <a:solidFill>
                  <a:srgbClr val="FFFFFF"/>
                </a:solidFill>
              </a:endParaRPr>
            </a:p>
          </p:txBody>
        </p:sp>
        <p:sp>
          <p:nvSpPr>
            <p:cNvPr id="25" name="TextBox 24"/>
            <p:cNvSpPr txBox="1"/>
            <p:nvPr userDrawn="1"/>
          </p:nvSpPr>
          <p:spPr>
            <a:xfrm>
              <a:off x="-2107728" y="-76410"/>
              <a:ext cx="1978106" cy="692497"/>
            </a:xfrm>
            <a:prstGeom prst="rect">
              <a:avLst/>
            </a:prstGeom>
            <a:noFill/>
          </p:spPr>
          <p:txBody>
            <a:bodyPr wrap="none" lIns="0" tIns="0" rIns="0" bIns="0" rtlCol="0">
              <a:spAutoFit/>
            </a:bodyPr>
            <a:lstStyle/>
            <a:p>
              <a:pPr marL="92075" indent="-92075" defTabSz="914377">
                <a:buFont typeface="+mj-lt"/>
                <a:buAutoNum type="arabicPeriod"/>
              </a:pPr>
              <a:r>
                <a:rPr lang="en-US" sz="900">
                  <a:solidFill>
                    <a:srgbClr val="151546"/>
                  </a:solidFill>
                </a:rPr>
                <a:t>Type “Severity” level</a:t>
              </a:r>
              <a:br>
                <a:rPr lang="en-US" sz="900">
                  <a:solidFill>
                    <a:srgbClr val="151546"/>
                  </a:solidFill>
                </a:rPr>
              </a:br>
              <a:r>
                <a:rPr lang="en-US" sz="900">
                  <a:solidFill>
                    <a:srgbClr val="151546"/>
                  </a:solidFill>
                </a:rPr>
                <a:t>(Low, Medium, High, Very High)</a:t>
              </a:r>
            </a:p>
            <a:p>
              <a:pPr marL="92075" indent="-92075" defTabSz="914377">
                <a:buFont typeface="+mj-lt"/>
                <a:buAutoNum type="arabicPeriod"/>
              </a:pPr>
              <a:r>
                <a:rPr lang="en-US" sz="900">
                  <a:solidFill>
                    <a:srgbClr val="151546"/>
                  </a:solidFill>
                </a:rPr>
                <a:t>Select the text and click on font color</a:t>
              </a:r>
            </a:p>
            <a:p>
              <a:pPr marL="92075" indent="-92075" defTabSz="914377">
                <a:buFont typeface="+mj-lt"/>
                <a:buAutoNum type="arabicPeriod"/>
              </a:pPr>
              <a:r>
                <a:rPr lang="en-US" sz="900">
                  <a:solidFill>
                    <a:srgbClr val="151546"/>
                  </a:solidFill>
                </a:rPr>
                <a:t>Pick the color picker tool</a:t>
              </a:r>
            </a:p>
            <a:p>
              <a:pPr marL="92075" indent="-92075" defTabSz="914377">
                <a:buFont typeface="+mj-lt"/>
                <a:buAutoNum type="arabicPeriod"/>
              </a:pPr>
              <a:r>
                <a:rPr lang="en-US" sz="900">
                  <a:solidFill>
                    <a:srgbClr val="151546"/>
                  </a:solidFill>
                </a:rPr>
                <a:t>Point on relevant color</a:t>
              </a:r>
            </a:p>
          </p:txBody>
        </p:sp>
        <p:sp>
          <p:nvSpPr>
            <p:cNvPr id="29" name="Rectangle 28"/>
            <p:cNvSpPr/>
            <p:nvPr userDrawn="1"/>
          </p:nvSpPr>
          <p:spPr>
            <a:xfrm>
              <a:off x="-2107728" y="1310674"/>
              <a:ext cx="157008" cy="157008"/>
            </a:xfrm>
            <a:prstGeom prst="rect">
              <a:avLst/>
            </a:prstGeom>
            <a:solidFill>
              <a:srgbClr val="FFD21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defTabSz="914377" rtl="1"/>
              <a:endParaRPr lang="en-US">
                <a:solidFill>
                  <a:srgbClr val="FFFFFF"/>
                </a:solidFill>
              </a:endParaRPr>
            </a:p>
          </p:txBody>
        </p:sp>
        <p:sp>
          <p:nvSpPr>
            <p:cNvPr id="30" name="Rectangle 29"/>
            <p:cNvSpPr/>
            <p:nvPr userDrawn="1"/>
          </p:nvSpPr>
          <p:spPr>
            <a:xfrm>
              <a:off x="-2107728" y="1595154"/>
              <a:ext cx="157008" cy="157008"/>
            </a:xfrm>
            <a:prstGeom prst="rect">
              <a:avLst/>
            </a:prstGeom>
            <a:solidFill>
              <a:srgbClr val="677D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defTabSz="914377" rtl="1"/>
              <a:endParaRPr lang="en-US">
                <a:solidFill>
                  <a:srgbClr val="FFFFFF"/>
                </a:solidFill>
              </a:endParaRPr>
            </a:p>
          </p:txBody>
        </p:sp>
        <p:sp>
          <p:nvSpPr>
            <p:cNvPr id="31" name="TextBox 30"/>
            <p:cNvSpPr txBox="1"/>
            <p:nvPr userDrawn="1"/>
          </p:nvSpPr>
          <p:spPr>
            <a:xfrm>
              <a:off x="-1859280" y="735457"/>
              <a:ext cx="623569" cy="169277"/>
            </a:xfrm>
            <a:prstGeom prst="rect">
              <a:avLst/>
            </a:prstGeom>
            <a:noFill/>
          </p:spPr>
          <p:txBody>
            <a:bodyPr wrap="none" lIns="0" tIns="0" rIns="0" bIns="0" rtlCol="0">
              <a:spAutoFit/>
            </a:bodyPr>
            <a:lstStyle/>
            <a:p>
              <a:pPr defTabSz="914377"/>
              <a:r>
                <a:rPr lang="en-US" sz="1100">
                  <a:solidFill>
                    <a:srgbClr val="DC3831"/>
                  </a:solidFill>
                </a:rPr>
                <a:t>Very High</a:t>
              </a:r>
            </a:p>
          </p:txBody>
        </p:sp>
        <p:sp>
          <p:nvSpPr>
            <p:cNvPr id="32" name="TextBox 31"/>
            <p:cNvSpPr txBox="1"/>
            <p:nvPr userDrawn="1"/>
          </p:nvSpPr>
          <p:spPr>
            <a:xfrm>
              <a:off x="-1859280" y="1019937"/>
              <a:ext cx="293350" cy="169277"/>
            </a:xfrm>
            <a:prstGeom prst="rect">
              <a:avLst/>
            </a:prstGeom>
            <a:noFill/>
          </p:spPr>
          <p:txBody>
            <a:bodyPr wrap="none" lIns="0" tIns="0" rIns="0" bIns="0" rtlCol="0">
              <a:spAutoFit/>
            </a:bodyPr>
            <a:lstStyle/>
            <a:p>
              <a:pPr defTabSz="914377"/>
              <a:r>
                <a:rPr lang="en-US" sz="1100">
                  <a:solidFill>
                    <a:srgbClr val="FF8F1D"/>
                  </a:solidFill>
                </a:rPr>
                <a:t>High</a:t>
              </a:r>
            </a:p>
          </p:txBody>
        </p:sp>
        <p:sp>
          <p:nvSpPr>
            <p:cNvPr id="33" name="TextBox 32"/>
            <p:cNvSpPr txBox="1"/>
            <p:nvPr userDrawn="1"/>
          </p:nvSpPr>
          <p:spPr>
            <a:xfrm>
              <a:off x="-1859280" y="1304417"/>
              <a:ext cx="511358" cy="169277"/>
            </a:xfrm>
            <a:prstGeom prst="rect">
              <a:avLst/>
            </a:prstGeom>
            <a:noFill/>
          </p:spPr>
          <p:txBody>
            <a:bodyPr wrap="none" lIns="0" tIns="0" rIns="0" bIns="0" rtlCol="0">
              <a:spAutoFit/>
            </a:bodyPr>
            <a:lstStyle/>
            <a:p>
              <a:pPr defTabSz="914377"/>
              <a:r>
                <a:rPr lang="en-US" sz="1100">
                  <a:solidFill>
                    <a:srgbClr val="FFD21D"/>
                  </a:solidFill>
                </a:rPr>
                <a:t>Medium</a:t>
              </a:r>
            </a:p>
          </p:txBody>
        </p:sp>
        <p:sp>
          <p:nvSpPr>
            <p:cNvPr id="34" name="TextBox 33"/>
            <p:cNvSpPr txBox="1"/>
            <p:nvPr userDrawn="1"/>
          </p:nvSpPr>
          <p:spPr>
            <a:xfrm>
              <a:off x="-1859280" y="1588897"/>
              <a:ext cx="262892" cy="169277"/>
            </a:xfrm>
            <a:prstGeom prst="rect">
              <a:avLst/>
            </a:prstGeom>
            <a:noFill/>
          </p:spPr>
          <p:txBody>
            <a:bodyPr wrap="none" lIns="0" tIns="0" rIns="0" bIns="0" rtlCol="0">
              <a:spAutoFit/>
            </a:bodyPr>
            <a:lstStyle/>
            <a:p>
              <a:pPr defTabSz="914377"/>
              <a:r>
                <a:rPr lang="en-US" sz="1100">
                  <a:solidFill>
                    <a:srgbClr val="677DBB"/>
                  </a:solidFill>
                </a:rPr>
                <a:t>Low</a:t>
              </a:r>
            </a:p>
          </p:txBody>
        </p:sp>
      </p:grpSp>
      <p:cxnSp>
        <p:nvCxnSpPr>
          <p:cNvPr id="6" name="Straight Connector 5"/>
          <p:cNvCxnSpPr/>
          <p:nvPr userDrawn="1"/>
        </p:nvCxnSpPr>
        <p:spPr>
          <a:xfrm>
            <a:off x="623887" y="1350842"/>
            <a:ext cx="10950893" cy="0"/>
          </a:xfrm>
          <a:prstGeom prst="line">
            <a:avLst/>
          </a:prstGeom>
          <a:ln w="952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623887" y="1998104"/>
            <a:ext cx="10950893" cy="0"/>
          </a:xfrm>
          <a:prstGeom prst="line">
            <a:avLst/>
          </a:prstGeom>
          <a:ln w="9525"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764858" y="1443206"/>
            <a:ext cx="1229359" cy="215444"/>
          </a:xfrm>
          <a:prstGeom prst="rect">
            <a:avLst/>
          </a:prstGeom>
          <a:noFill/>
        </p:spPr>
        <p:txBody>
          <a:bodyPr wrap="square" lIns="0" tIns="0" rIns="0" bIns="0" rtlCol="0">
            <a:spAutoFit/>
          </a:bodyPr>
          <a:lstStyle/>
          <a:p>
            <a:pPr defTabSz="914377"/>
            <a:r>
              <a:rPr lang="en-US" sz="1400" b="1">
                <a:solidFill>
                  <a:srgbClr val="6F8EFF"/>
                </a:solidFill>
              </a:rPr>
              <a:t>Severity</a:t>
            </a:r>
          </a:p>
        </p:txBody>
      </p:sp>
      <p:cxnSp>
        <p:nvCxnSpPr>
          <p:cNvPr id="10" name="Straight Connector 9"/>
          <p:cNvCxnSpPr/>
          <p:nvPr userDrawn="1"/>
        </p:nvCxnSpPr>
        <p:spPr>
          <a:xfrm>
            <a:off x="633413" y="1453250"/>
            <a:ext cx="0" cy="426025"/>
          </a:xfrm>
          <a:prstGeom prst="line">
            <a:avLst/>
          </a:prstGeom>
          <a:ln w="381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26" hasCustomPrompt="1"/>
          </p:nvPr>
        </p:nvSpPr>
        <p:spPr>
          <a:xfrm>
            <a:off x="765175" y="1703705"/>
            <a:ext cx="1414145" cy="206375"/>
          </a:xfrm>
        </p:spPr>
        <p:txBody>
          <a:bodyPr>
            <a:noAutofit/>
          </a:bodyPr>
          <a:lstStyle>
            <a:lvl1pPr marL="0" indent="0">
              <a:buNone/>
              <a:defRPr sz="1400" b="1" cap="all" baseline="0">
                <a:solidFill>
                  <a:srgbClr val="C4C4C4"/>
                </a:solidFill>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SEVERITY LEVEL</a:t>
            </a:r>
          </a:p>
        </p:txBody>
      </p:sp>
      <p:sp>
        <p:nvSpPr>
          <p:cNvPr id="53" name="TextBox 52"/>
          <p:cNvSpPr txBox="1"/>
          <p:nvPr userDrawn="1"/>
        </p:nvSpPr>
        <p:spPr>
          <a:xfrm>
            <a:off x="4796314" y="1443206"/>
            <a:ext cx="1414462" cy="215444"/>
          </a:xfrm>
          <a:prstGeom prst="rect">
            <a:avLst/>
          </a:prstGeom>
          <a:noFill/>
        </p:spPr>
        <p:txBody>
          <a:bodyPr wrap="square" lIns="0" tIns="0" rIns="0" bIns="0" rtlCol="0">
            <a:spAutoFit/>
          </a:bodyPr>
          <a:lstStyle/>
          <a:p>
            <a:pPr defTabSz="914377"/>
            <a:r>
              <a:rPr lang="en-US" sz="1400" b="1">
                <a:solidFill>
                  <a:srgbClr val="6F8EFF"/>
                </a:solidFill>
              </a:rPr>
              <a:t>Date Reported</a:t>
            </a:r>
          </a:p>
        </p:txBody>
      </p:sp>
      <p:cxnSp>
        <p:nvCxnSpPr>
          <p:cNvPr id="54" name="Straight Connector 53"/>
          <p:cNvCxnSpPr/>
          <p:nvPr userDrawn="1"/>
        </p:nvCxnSpPr>
        <p:spPr>
          <a:xfrm>
            <a:off x="4664869" y="1453250"/>
            <a:ext cx="0" cy="426025"/>
          </a:xfrm>
          <a:prstGeom prst="line">
            <a:avLst/>
          </a:prstGeom>
          <a:ln w="381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5" name="Text Placeholder 12"/>
          <p:cNvSpPr>
            <a:spLocks noGrp="1"/>
          </p:cNvSpPr>
          <p:nvPr>
            <p:ph type="body" sz="quarter" idx="27" hasCustomPrompt="1"/>
          </p:nvPr>
        </p:nvSpPr>
        <p:spPr>
          <a:xfrm>
            <a:off x="4796631" y="1703705"/>
            <a:ext cx="3135789" cy="206375"/>
          </a:xfrm>
        </p:spPr>
        <p:txBody>
          <a:bodyPr>
            <a:noAutofit/>
          </a:bodyPr>
          <a:lstStyle>
            <a:lvl1pPr marL="0" indent="0">
              <a:buNone/>
              <a:defRPr sz="1400" b="1" cap="none" baseline="0">
                <a:solidFill>
                  <a:schemeClr val="bg1"/>
                </a:solidFill>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MMMM d, </a:t>
            </a:r>
            <a:r>
              <a:rPr lang="en-US" err="1"/>
              <a:t>yyyy</a:t>
            </a:r>
            <a:endParaRPr lang="en-US"/>
          </a:p>
        </p:txBody>
      </p:sp>
      <p:sp>
        <p:nvSpPr>
          <p:cNvPr id="56" name="TextBox 55"/>
          <p:cNvSpPr txBox="1"/>
          <p:nvPr userDrawn="1"/>
        </p:nvSpPr>
        <p:spPr>
          <a:xfrm>
            <a:off x="8331518" y="1443206"/>
            <a:ext cx="1414462" cy="215444"/>
          </a:xfrm>
          <a:prstGeom prst="rect">
            <a:avLst/>
          </a:prstGeom>
          <a:noFill/>
        </p:spPr>
        <p:txBody>
          <a:bodyPr wrap="square" lIns="0" tIns="0" rIns="0" bIns="0" rtlCol="0">
            <a:spAutoFit/>
          </a:bodyPr>
          <a:lstStyle/>
          <a:p>
            <a:pPr defTabSz="914377"/>
            <a:r>
              <a:rPr lang="en-US" sz="1400" b="1">
                <a:solidFill>
                  <a:srgbClr val="6F8EFF"/>
                </a:solidFill>
              </a:rPr>
              <a:t>Argos™ Source</a:t>
            </a:r>
          </a:p>
        </p:txBody>
      </p:sp>
      <p:cxnSp>
        <p:nvCxnSpPr>
          <p:cNvPr id="57" name="Straight Connector 56"/>
          <p:cNvCxnSpPr/>
          <p:nvPr userDrawn="1"/>
        </p:nvCxnSpPr>
        <p:spPr>
          <a:xfrm>
            <a:off x="8200073" y="1453250"/>
            <a:ext cx="0" cy="426025"/>
          </a:xfrm>
          <a:prstGeom prst="line">
            <a:avLst/>
          </a:prstGeom>
          <a:ln w="381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8" name="Text Placeholder 12"/>
          <p:cNvSpPr>
            <a:spLocks noGrp="1"/>
          </p:cNvSpPr>
          <p:nvPr>
            <p:ph type="body" sz="quarter" idx="28" hasCustomPrompt="1"/>
          </p:nvPr>
        </p:nvSpPr>
        <p:spPr>
          <a:xfrm>
            <a:off x="8331835" y="1703705"/>
            <a:ext cx="3236277" cy="206375"/>
          </a:xfrm>
        </p:spPr>
        <p:txBody>
          <a:bodyPr>
            <a:noAutofit/>
          </a:bodyPr>
          <a:lstStyle>
            <a:lvl1pPr marL="0" indent="0">
              <a:buNone/>
              <a:defRPr sz="1400" b="1" cap="none" baseline="0">
                <a:solidFill>
                  <a:schemeClr val="bg1"/>
                </a:solidFill>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Insert name of Argos™ source</a:t>
            </a:r>
          </a:p>
        </p:txBody>
      </p:sp>
      <p:sp>
        <p:nvSpPr>
          <p:cNvPr id="61" name="Text Placeholder 12"/>
          <p:cNvSpPr>
            <a:spLocks noGrp="1"/>
          </p:cNvSpPr>
          <p:nvPr>
            <p:ph type="body" sz="quarter" idx="29" hasCustomPrompt="1"/>
          </p:nvPr>
        </p:nvSpPr>
        <p:spPr>
          <a:xfrm>
            <a:off x="4887947" y="5871845"/>
            <a:ext cx="6686834" cy="206375"/>
          </a:xfrm>
        </p:spPr>
        <p:txBody>
          <a:bodyPr>
            <a:noAutofit/>
          </a:bodyPr>
          <a:lstStyle>
            <a:lvl1pPr marL="0" indent="0" algn="ctr">
              <a:buNone/>
              <a:defRPr sz="1000" b="0" cap="none" baseline="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Caption</a:t>
            </a:r>
          </a:p>
        </p:txBody>
      </p:sp>
      <p:sp>
        <p:nvSpPr>
          <p:cNvPr id="62" name="Text Placeholder 12"/>
          <p:cNvSpPr>
            <a:spLocks noGrp="1"/>
          </p:cNvSpPr>
          <p:nvPr>
            <p:ph type="body" sz="quarter" idx="30" hasCustomPrompt="1"/>
          </p:nvPr>
        </p:nvSpPr>
        <p:spPr>
          <a:xfrm>
            <a:off x="633414" y="2240009"/>
            <a:ext cx="4031456" cy="166199"/>
          </a:xfrm>
        </p:spPr>
        <p:txBody>
          <a:bodyPr>
            <a:noAutofit/>
          </a:bodyPr>
          <a:lstStyle>
            <a:lvl1pPr marL="0" indent="0">
              <a:buNone/>
              <a:defRPr sz="1200" b="1" cap="all" baseline="0">
                <a:solidFill>
                  <a:schemeClr val="bg1"/>
                </a:solidFill>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Section title (Description)</a:t>
            </a:r>
          </a:p>
        </p:txBody>
      </p:sp>
      <p:sp>
        <p:nvSpPr>
          <p:cNvPr id="63" name="Text Placeholder 12"/>
          <p:cNvSpPr>
            <a:spLocks noGrp="1"/>
          </p:cNvSpPr>
          <p:nvPr>
            <p:ph type="body" sz="quarter" idx="31" hasCustomPrompt="1"/>
          </p:nvPr>
        </p:nvSpPr>
        <p:spPr>
          <a:xfrm>
            <a:off x="633414" y="2491438"/>
            <a:ext cx="4031456" cy="1547827"/>
          </a:xfrm>
        </p:spPr>
        <p:txBody>
          <a:bodyPr>
            <a:normAutofit/>
          </a:bodyPr>
          <a:lstStyle>
            <a:lvl1pPr marL="0" indent="0">
              <a:spcBef>
                <a:spcPts val="300"/>
              </a:spcBef>
              <a:buFont typeface="Lato Light" panose="020F0502020204030203" pitchFamily="34" charset="0"/>
              <a:buNone/>
              <a:defRPr sz="1200" b="0" cap="none" baseline="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Text…</a:t>
            </a:r>
          </a:p>
        </p:txBody>
      </p:sp>
      <p:sp>
        <p:nvSpPr>
          <p:cNvPr id="64" name="Text Placeholder 12"/>
          <p:cNvSpPr>
            <a:spLocks noGrp="1"/>
          </p:cNvSpPr>
          <p:nvPr>
            <p:ph type="body" sz="quarter" idx="32" hasCustomPrompt="1"/>
          </p:nvPr>
        </p:nvSpPr>
        <p:spPr>
          <a:xfrm>
            <a:off x="633414" y="4213589"/>
            <a:ext cx="4031456" cy="206375"/>
          </a:xfrm>
        </p:spPr>
        <p:txBody>
          <a:bodyPr>
            <a:noAutofit/>
          </a:bodyPr>
          <a:lstStyle>
            <a:lvl1pPr marL="0" indent="0">
              <a:buNone/>
              <a:defRPr sz="1200" b="1" cap="all" baseline="0">
                <a:solidFill>
                  <a:schemeClr val="bg1"/>
                </a:solidFill>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Section title (Recommendations)</a:t>
            </a:r>
          </a:p>
        </p:txBody>
      </p:sp>
      <p:sp>
        <p:nvSpPr>
          <p:cNvPr id="67" name="Text Placeholder 12"/>
          <p:cNvSpPr>
            <a:spLocks noGrp="1"/>
          </p:cNvSpPr>
          <p:nvPr>
            <p:ph type="body" sz="quarter" idx="33" hasCustomPrompt="1"/>
          </p:nvPr>
        </p:nvSpPr>
        <p:spPr>
          <a:xfrm>
            <a:off x="633414" y="4518358"/>
            <a:ext cx="4031456" cy="1547827"/>
          </a:xfrm>
        </p:spPr>
        <p:txBody>
          <a:bodyPr>
            <a:normAutofit/>
          </a:bodyPr>
          <a:lstStyle>
            <a:lvl1pPr marL="0" indent="0">
              <a:spcBef>
                <a:spcPts val="300"/>
              </a:spcBef>
              <a:buFont typeface="Lato Light" panose="020F0502020204030203" pitchFamily="34" charset="0"/>
              <a:buNone/>
              <a:defRPr sz="1200" b="0" cap="none" baseline="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Text…</a:t>
            </a:r>
          </a:p>
        </p:txBody>
      </p:sp>
      <p:sp>
        <p:nvSpPr>
          <p:cNvPr id="19" name="Picture Placeholder 18"/>
          <p:cNvSpPr>
            <a:spLocks noGrp="1"/>
          </p:cNvSpPr>
          <p:nvPr>
            <p:ph type="pic" sz="quarter" idx="34"/>
          </p:nvPr>
        </p:nvSpPr>
        <p:spPr>
          <a:xfrm>
            <a:off x="4876801" y="3800475"/>
            <a:ext cx="6713538" cy="1981200"/>
          </a:xfrm>
        </p:spPr>
        <p:txBody>
          <a:bodyPr anchor="ctr" anchorCtr="0">
            <a:normAutofit/>
          </a:bodyPr>
          <a:lstStyle>
            <a:lvl1pPr marL="0" indent="0" algn="ctr">
              <a:buNone/>
              <a:defRPr sz="2000">
                <a:solidFill>
                  <a:schemeClr val="bg1"/>
                </a:solidFill>
              </a:defRPr>
            </a:lvl1pPr>
          </a:lstStyle>
          <a:p>
            <a:r>
              <a:rPr lang="en-US"/>
              <a:t>Click icon to add picture</a:t>
            </a:r>
          </a:p>
        </p:txBody>
      </p:sp>
      <p:sp>
        <p:nvSpPr>
          <p:cNvPr id="50" name="Text Placeholder 12"/>
          <p:cNvSpPr>
            <a:spLocks noGrp="1"/>
          </p:cNvSpPr>
          <p:nvPr>
            <p:ph type="body" sz="quarter" idx="35" hasCustomPrompt="1"/>
          </p:nvPr>
        </p:nvSpPr>
        <p:spPr>
          <a:xfrm>
            <a:off x="4887947" y="3462020"/>
            <a:ext cx="6686834" cy="206375"/>
          </a:xfrm>
        </p:spPr>
        <p:txBody>
          <a:bodyPr>
            <a:noAutofit/>
          </a:bodyPr>
          <a:lstStyle>
            <a:lvl1pPr marL="0" indent="0" algn="ctr">
              <a:buNone/>
              <a:defRPr sz="1000" b="0" cap="none" baseline="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36195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Caption</a:t>
            </a:r>
          </a:p>
        </p:txBody>
      </p:sp>
      <p:sp>
        <p:nvSpPr>
          <p:cNvPr id="52" name="Picture Placeholder 18"/>
          <p:cNvSpPr>
            <a:spLocks noGrp="1"/>
          </p:cNvSpPr>
          <p:nvPr>
            <p:ph type="pic" sz="quarter" idx="36"/>
          </p:nvPr>
        </p:nvSpPr>
        <p:spPr>
          <a:xfrm>
            <a:off x="4876801" y="2240008"/>
            <a:ext cx="6713538" cy="1131841"/>
          </a:xfrm>
        </p:spPr>
        <p:txBody>
          <a:bodyPr anchor="ctr" anchorCtr="0">
            <a:normAutofit/>
          </a:bodyPr>
          <a:lstStyle>
            <a:lvl1pPr marL="0" indent="0" algn="ctr">
              <a:buNone/>
              <a:defRPr sz="2000">
                <a:solidFill>
                  <a:schemeClr val="bg1"/>
                </a:solidFill>
              </a:defRPr>
            </a:lvl1pPr>
          </a:lstStyle>
          <a:p>
            <a:r>
              <a:rPr lang="en-US"/>
              <a:t>Click icon to add picture</a:t>
            </a:r>
          </a:p>
        </p:txBody>
      </p:sp>
    </p:spTree>
    <p:extLst>
      <p:ext uri="{BB962C8B-B14F-4D97-AF65-F5344CB8AC3E}">
        <p14:creationId xmlns:p14="http://schemas.microsoft.com/office/powerpoint/2010/main" val="1550999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verview in numbers - 3 Col">
    <p:bg>
      <p:bgPr>
        <a:solidFill>
          <a:srgbClr val="FFFFFF"/>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grpSp>
        <p:nvGrpSpPr>
          <p:cNvPr id="35" name="Group 4"/>
          <p:cNvGrpSpPr>
            <a:grpSpLocks noChangeAspect="1"/>
          </p:cNvGrpSpPr>
          <p:nvPr userDrawn="1"/>
        </p:nvGrpSpPr>
        <p:grpSpPr bwMode="auto">
          <a:xfrm>
            <a:off x="623888" y="6273800"/>
            <a:ext cx="1168400" cy="303213"/>
            <a:chOff x="393" y="3952"/>
            <a:chExt cx="736" cy="191"/>
          </a:xfrm>
          <a:solidFill>
            <a:schemeClr val="bg1"/>
          </a:solidFill>
        </p:grpSpPr>
        <p:sp>
          <p:nvSpPr>
            <p:cNvPr id="41"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2"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3"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4"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5"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6"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7"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8"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9"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27"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8"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
        <p:nvSpPr>
          <p:cNvPr id="4" name="Title 3"/>
          <p:cNvSpPr>
            <a:spLocks noGrp="1"/>
          </p:cNvSpPr>
          <p:nvPr>
            <p:ph type="title"/>
          </p:nvPr>
        </p:nvSpPr>
        <p:spPr>
          <a:xfrm>
            <a:off x="623887" y="584200"/>
            <a:ext cx="10944225" cy="609398"/>
          </a:xfrm>
        </p:spPr>
        <p:txBody>
          <a:bodyPr vert="horz" lIns="0" tIns="0" rIns="0" bIns="0" rtlCol="0" anchor="t" anchorCtr="0">
            <a:spAutoFit/>
          </a:bodyPr>
          <a:lstStyle>
            <a:lvl1pPr>
              <a:defRPr lang="en-US">
                <a:solidFill>
                  <a:srgbClr val="151546"/>
                </a:solidFill>
              </a:defRPr>
            </a:lvl1pPr>
          </a:lstStyle>
          <a:p>
            <a:pPr marL="0" lvl="0"/>
            <a:r>
              <a:rPr lang="en-US"/>
              <a:t>Click to edit Master title style</a:t>
            </a:r>
          </a:p>
        </p:txBody>
      </p:sp>
      <p:sp>
        <p:nvSpPr>
          <p:cNvPr id="7" name="Text Placeholder 6"/>
          <p:cNvSpPr>
            <a:spLocks noGrp="1"/>
          </p:cNvSpPr>
          <p:nvPr>
            <p:ph type="body" sz="quarter" idx="18" hasCustomPrompt="1"/>
          </p:nvPr>
        </p:nvSpPr>
        <p:spPr>
          <a:xfrm>
            <a:off x="5079524" y="1524405"/>
            <a:ext cx="2054702" cy="1218795"/>
          </a:xfrm>
        </p:spPr>
        <p:txBody>
          <a:bodyPr anchor="b" anchorCtr="0">
            <a:noAutofit/>
          </a:bodyPr>
          <a:lstStyle>
            <a:lvl1pPr marL="0" indent="0" algn="ctr">
              <a:buNone/>
              <a:defRPr sz="8800" b="1">
                <a:solidFill>
                  <a:srgbClr val="4755A5"/>
                </a:solidFill>
                <a:latin typeface="Lato Black" panose="020F0502020204030203" pitchFamily="34" charset="0"/>
                <a:ea typeface="Lato Black" panose="020F0502020204030203" pitchFamily="34" charset="0"/>
                <a:cs typeface="Lato Black" panose="020F0502020204030203" pitchFamily="34" charset="0"/>
              </a:defRPr>
            </a:lvl1pPr>
          </a:lstStyle>
          <a:p>
            <a:pPr lvl="0"/>
            <a:r>
              <a:rPr lang="en-US"/>
              <a:t>#</a:t>
            </a:r>
          </a:p>
        </p:txBody>
      </p:sp>
      <p:sp>
        <p:nvSpPr>
          <p:cNvPr id="10" name="Text Placeholder 9"/>
          <p:cNvSpPr>
            <a:spLocks noGrp="1"/>
          </p:cNvSpPr>
          <p:nvPr>
            <p:ph type="body" sz="quarter" idx="19" hasCustomPrompt="1"/>
          </p:nvPr>
        </p:nvSpPr>
        <p:spPr>
          <a:xfrm>
            <a:off x="623888" y="2743200"/>
            <a:ext cx="10944224" cy="476250"/>
          </a:xfrm>
        </p:spPr>
        <p:txBody>
          <a:bodyPr>
            <a:noAutofit/>
          </a:bodyPr>
          <a:lstStyle>
            <a:lvl1pPr marL="0" indent="0" algn="ctr">
              <a:buNone/>
              <a:defRPr sz="2800" b="1">
                <a:solidFill>
                  <a:srgbClr val="151546"/>
                </a:solidFill>
              </a:defRPr>
            </a:lvl1pPr>
          </a:lstStyle>
          <a:p>
            <a:pPr lvl="0"/>
            <a:r>
              <a:rPr lang="en-US"/>
              <a:t>Title (Total)</a:t>
            </a:r>
          </a:p>
        </p:txBody>
      </p:sp>
      <p:cxnSp>
        <p:nvCxnSpPr>
          <p:cNvPr id="50" name="Straight Connector 49"/>
          <p:cNvCxnSpPr/>
          <p:nvPr userDrawn="1"/>
        </p:nvCxnSpPr>
        <p:spPr>
          <a:xfrm>
            <a:off x="623887" y="3219450"/>
            <a:ext cx="10950893" cy="0"/>
          </a:xfrm>
          <a:prstGeom prst="line">
            <a:avLst/>
          </a:prstGeom>
          <a:ln w="9525"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51" name="Text Placeholder 6"/>
          <p:cNvSpPr>
            <a:spLocks noGrp="1"/>
          </p:cNvSpPr>
          <p:nvPr>
            <p:ph type="body" sz="quarter" idx="20" hasCustomPrompt="1"/>
          </p:nvPr>
        </p:nvSpPr>
        <p:spPr>
          <a:xfrm>
            <a:off x="631826" y="3429000"/>
            <a:ext cx="920988" cy="747897"/>
          </a:xfrm>
        </p:spPr>
        <p:txBody>
          <a:bodyPr anchor="b" anchorCtr="0">
            <a:noAutofit/>
          </a:bodyPr>
          <a:lstStyle>
            <a:lvl1pPr marL="0" indent="0" algn="r">
              <a:buNone/>
              <a:defRPr sz="5400" b="0">
                <a:solidFill>
                  <a:srgbClr val="677DBB"/>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t>
            </a:r>
          </a:p>
        </p:txBody>
      </p:sp>
      <p:sp>
        <p:nvSpPr>
          <p:cNvPr id="52" name="Text Placeholder 9"/>
          <p:cNvSpPr>
            <a:spLocks noGrp="1"/>
          </p:cNvSpPr>
          <p:nvPr>
            <p:ph type="body" sz="quarter" idx="21" hasCustomPrompt="1"/>
          </p:nvPr>
        </p:nvSpPr>
        <p:spPr>
          <a:xfrm>
            <a:off x="1689101" y="3574348"/>
            <a:ext cx="2547937" cy="476250"/>
          </a:xfrm>
        </p:spPr>
        <p:txBody>
          <a:bodyPr anchor="ctr" anchorCtr="0">
            <a:noAutofit/>
          </a:bodyPr>
          <a:lstStyle>
            <a:lvl1pPr marL="0" indent="0" algn="l">
              <a:buNone/>
              <a:defRPr sz="2000" b="1">
                <a:solidFill>
                  <a:srgbClr val="151546"/>
                </a:solidFill>
              </a:defRPr>
            </a:lvl1pPr>
          </a:lstStyle>
          <a:p>
            <a:pPr lvl="0"/>
            <a:r>
              <a:rPr lang="en-US"/>
              <a:t>Text</a:t>
            </a:r>
          </a:p>
        </p:txBody>
      </p:sp>
      <p:sp>
        <p:nvSpPr>
          <p:cNvPr id="53" name="Text Placeholder 6"/>
          <p:cNvSpPr>
            <a:spLocks noGrp="1"/>
          </p:cNvSpPr>
          <p:nvPr>
            <p:ph type="body" sz="quarter" idx="22" hasCustomPrompt="1"/>
          </p:nvPr>
        </p:nvSpPr>
        <p:spPr>
          <a:xfrm>
            <a:off x="631826" y="4305300"/>
            <a:ext cx="920988" cy="747897"/>
          </a:xfrm>
        </p:spPr>
        <p:txBody>
          <a:bodyPr anchor="b" anchorCtr="0">
            <a:noAutofit/>
          </a:bodyPr>
          <a:lstStyle>
            <a:lvl1pPr marL="0" indent="0" algn="r">
              <a:buNone/>
              <a:defRPr sz="5400" b="0">
                <a:solidFill>
                  <a:srgbClr val="677DBB"/>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t>
            </a:r>
          </a:p>
        </p:txBody>
      </p:sp>
      <p:sp>
        <p:nvSpPr>
          <p:cNvPr id="54" name="Text Placeholder 9"/>
          <p:cNvSpPr>
            <a:spLocks noGrp="1"/>
          </p:cNvSpPr>
          <p:nvPr>
            <p:ph type="body" sz="quarter" idx="23" hasCustomPrompt="1"/>
          </p:nvPr>
        </p:nvSpPr>
        <p:spPr>
          <a:xfrm>
            <a:off x="1689101" y="4450648"/>
            <a:ext cx="2547937" cy="476250"/>
          </a:xfrm>
        </p:spPr>
        <p:txBody>
          <a:bodyPr anchor="ctr" anchorCtr="0">
            <a:noAutofit/>
          </a:bodyPr>
          <a:lstStyle>
            <a:lvl1pPr marL="0" indent="0" algn="l">
              <a:buNone/>
              <a:defRPr sz="2000" b="1">
                <a:solidFill>
                  <a:srgbClr val="151546"/>
                </a:solidFill>
              </a:defRPr>
            </a:lvl1pPr>
          </a:lstStyle>
          <a:p>
            <a:pPr lvl="0"/>
            <a:r>
              <a:rPr lang="en-US"/>
              <a:t>Text</a:t>
            </a:r>
          </a:p>
        </p:txBody>
      </p:sp>
      <p:sp>
        <p:nvSpPr>
          <p:cNvPr id="55" name="Text Placeholder 6"/>
          <p:cNvSpPr>
            <a:spLocks noGrp="1"/>
          </p:cNvSpPr>
          <p:nvPr>
            <p:ph type="body" sz="quarter" idx="24" hasCustomPrompt="1"/>
          </p:nvPr>
        </p:nvSpPr>
        <p:spPr>
          <a:xfrm>
            <a:off x="631826" y="5200650"/>
            <a:ext cx="920988" cy="747897"/>
          </a:xfrm>
        </p:spPr>
        <p:txBody>
          <a:bodyPr anchor="b" anchorCtr="0">
            <a:noAutofit/>
          </a:bodyPr>
          <a:lstStyle>
            <a:lvl1pPr marL="0" indent="0" algn="r">
              <a:buNone/>
              <a:defRPr sz="5400" b="0">
                <a:solidFill>
                  <a:srgbClr val="677DBB"/>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t>
            </a:r>
          </a:p>
        </p:txBody>
      </p:sp>
      <p:sp>
        <p:nvSpPr>
          <p:cNvPr id="56" name="Text Placeholder 9"/>
          <p:cNvSpPr>
            <a:spLocks noGrp="1"/>
          </p:cNvSpPr>
          <p:nvPr>
            <p:ph type="body" sz="quarter" idx="25" hasCustomPrompt="1"/>
          </p:nvPr>
        </p:nvSpPr>
        <p:spPr>
          <a:xfrm>
            <a:off x="1689101" y="5345998"/>
            <a:ext cx="2547937" cy="476250"/>
          </a:xfrm>
        </p:spPr>
        <p:txBody>
          <a:bodyPr anchor="ctr" anchorCtr="0">
            <a:noAutofit/>
          </a:bodyPr>
          <a:lstStyle>
            <a:lvl1pPr marL="0" indent="0" algn="l">
              <a:buNone/>
              <a:defRPr sz="2000" b="1">
                <a:solidFill>
                  <a:srgbClr val="151546"/>
                </a:solidFill>
              </a:defRPr>
            </a:lvl1pPr>
          </a:lstStyle>
          <a:p>
            <a:pPr lvl="0"/>
            <a:r>
              <a:rPr lang="en-US"/>
              <a:t>Text</a:t>
            </a:r>
          </a:p>
        </p:txBody>
      </p:sp>
      <p:sp>
        <p:nvSpPr>
          <p:cNvPr id="58" name="Text Placeholder 6"/>
          <p:cNvSpPr>
            <a:spLocks noGrp="1"/>
          </p:cNvSpPr>
          <p:nvPr>
            <p:ph type="body" sz="quarter" idx="26" hasCustomPrompt="1"/>
          </p:nvPr>
        </p:nvSpPr>
        <p:spPr>
          <a:xfrm>
            <a:off x="4298951" y="3429000"/>
            <a:ext cx="920988" cy="747897"/>
          </a:xfrm>
        </p:spPr>
        <p:txBody>
          <a:bodyPr anchor="b" anchorCtr="0">
            <a:noAutofit/>
          </a:bodyPr>
          <a:lstStyle>
            <a:lvl1pPr marL="0" indent="0" algn="r">
              <a:buNone/>
              <a:defRPr sz="5400" b="0">
                <a:solidFill>
                  <a:srgbClr val="677DBB"/>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t>
            </a:r>
          </a:p>
        </p:txBody>
      </p:sp>
      <p:sp>
        <p:nvSpPr>
          <p:cNvPr id="59" name="Text Placeholder 9"/>
          <p:cNvSpPr>
            <a:spLocks noGrp="1"/>
          </p:cNvSpPr>
          <p:nvPr>
            <p:ph type="body" sz="quarter" idx="27" hasCustomPrompt="1"/>
          </p:nvPr>
        </p:nvSpPr>
        <p:spPr>
          <a:xfrm>
            <a:off x="5356226" y="3574348"/>
            <a:ext cx="2547937" cy="476250"/>
          </a:xfrm>
        </p:spPr>
        <p:txBody>
          <a:bodyPr anchor="ctr" anchorCtr="0">
            <a:noAutofit/>
          </a:bodyPr>
          <a:lstStyle>
            <a:lvl1pPr marL="0" indent="0" algn="l">
              <a:buNone/>
              <a:defRPr sz="2000" b="1">
                <a:solidFill>
                  <a:srgbClr val="151546"/>
                </a:solidFill>
              </a:defRPr>
            </a:lvl1pPr>
          </a:lstStyle>
          <a:p>
            <a:pPr lvl="0"/>
            <a:r>
              <a:rPr lang="en-US"/>
              <a:t>Text</a:t>
            </a:r>
          </a:p>
        </p:txBody>
      </p:sp>
      <p:sp>
        <p:nvSpPr>
          <p:cNvPr id="60" name="Text Placeholder 6"/>
          <p:cNvSpPr>
            <a:spLocks noGrp="1"/>
          </p:cNvSpPr>
          <p:nvPr>
            <p:ph type="body" sz="quarter" idx="28" hasCustomPrompt="1"/>
          </p:nvPr>
        </p:nvSpPr>
        <p:spPr>
          <a:xfrm>
            <a:off x="4298951" y="4305300"/>
            <a:ext cx="920988" cy="747897"/>
          </a:xfrm>
        </p:spPr>
        <p:txBody>
          <a:bodyPr anchor="b" anchorCtr="0">
            <a:noAutofit/>
          </a:bodyPr>
          <a:lstStyle>
            <a:lvl1pPr marL="0" indent="0" algn="r">
              <a:buNone/>
              <a:defRPr sz="5400" b="0">
                <a:solidFill>
                  <a:srgbClr val="677DBB"/>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t>
            </a:r>
          </a:p>
        </p:txBody>
      </p:sp>
      <p:sp>
        <p:nvSpPr>
          <p:cNvPr id="61" name="Text Placeholder 9"/>
          <p:cNvSpPr>
            <a:spLocks noGrp="1"/>
          </p:cNvSpPr>
          <p:nvPr>
            <p:ph type="body" sz="quarter" idx="29" hasCustomPrompt="1"/>
          </p:nvPr>
        </p:nvSpPr>
        <p:spPr>
          <a:xfrm>
            <a:off x="5356226" y="4450648"/>
            <a:ext cx="2547937" cy="476250"/>
          </a:xfrm>
        </p:spPr>
        <p:txBody>
          <a:bodyPr anchor="ctr" anchorCtr="0">
            <a:noAutofit/>
          </a:bodyPr>
          <a:lstStyle>
            <a:lvl1pPr marL="0" indent="0" algn="l">
              <a:buNone/>
              <a:defRPr sz="2000" b="1">
                <a:solidFill>
                  <a:srgbClr val="151546"/>
                </a:solidFill>
              </a:defRPr>
            </a:lvl1pPr>
          </a:lstStyle>
          <a:p>
            <a:pPr lvl="0"/>
            <a:r>
              <a:rPr lang="en-US"/>
              <a:t>Text</a:t>
            </a:r>
          </a:p>
        </p:txBody>
      </p:sp>
      <p:sp>
        <p:nvSpPr>
          <p:cNvPr id="62" name="Text Placeholder 6"/>
          <p:cNvSpPr>
            <a:spLocks noGrp="1"/>
          </p:cNvSpPr>
          <p:nvPr>
            <p:ph type="body" sz="quarter" idx="30" hasCustomPrompt="1"/>
          </p:nvPr>
        </p:nvSpPr>
        <p:spPr>
          <a:xfrm>
            <a:off x="4298951" y="5200650"/>
            <a:ext cx="920988" cy="747897"/>
          </a:xfrm>
        </p:spPr>
        <p:txBody>
          <a:bodyPr anchor="b" anchorCtr="0">
            <a:noAutofit/>
          </a:bodyPr>
          <a:lstStyle>
            <a:lvl1pPr marL="0" indent="0" algn="r">
              <a:buNone/>
              <a:defRPr sz="5400" b="0">
                <a:solidFill>
                  <a:srgbClr val="677DBB"/>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t>
            </a:r>
          </a:p>
        </p:txBody>
      </p:sp>
      <p:sp>
        <p:nvSpPr>
          <p:cNvPr id="63" name="Text Placeholder 9"/>
          <p:cNvSpPr>
            <a:spLocks noGrp="1"/>
          </p:cNvSpPr>
          <p:nvPr>
            <p:ph type="body" sz="quarter" idx="31" hasCustomPrompt="1"/>
          </p:nvPr>
        </p:nvSpPr>
        <p:spPr>
          <a:xfrm>
            <a:off x="5356226" y="5345998"/>
            <a:ext cx="2547937" cy="476250"/>
          </a:xfrm>
        </p:spPr>
        <p:txBody>
          <a:bodyPr anchor="ctr" anchorCtr="0">
            <a:noAutofit/>
          </a:bodyPr>
          <a:lstStyle>
            <a:lvl1pPr marL="0" indent="0" algn="l">
              <a:buNone/>
              <a:defRPr sz="2000" b="1">
                <a:solidFill>
                  <a:srgbClr val="151546"/>
                </a:solidFill>
              </a:defRPr>
            </a:lvl1pPr>
          </a:lstStyle>
          <a:p>
            <a:pPr lvl="0"/>
            <a:r>
              <a:rPr lang="en-US"/>
              <a:t>Text</a:t>
            </a:r>
          </a:p>
        </p:txBody>
      </p:sp>
      <p:sp>
        <p:nvSpPr>
          <p:cNvPr id="64" name="Text Placeholder 6"/>
          <p:cNvSpPr>
            <a:spLocks noGrp="1"/>
          </p:cNvSpPr>
          <p:nvPr>
            <p:ph type="body" sz="quarter" idx="32" hasCustomPrompt="1"/>
          </p:nvPr>
        </p:nvSpPr>
        <p:spPr>
          <a:xfrm>
            <a:off x="7966076" y="3429000"/>
            <a:ext cx="920988" cy="747897"/>
          </a:xfrm>
        </p:spPr>
        <p:txBody>
          <a:bodyPr anchor="b" anchorCtr="0">
            <a:noAutofit/>
          </a:bodyPr>
          <a:lstStyle>
            <a:lvl1pPr marL="0" indent="0" algn="r">
              <a:buNone/>
              <a:defRPr sz="5400" b="0">
                <a:solidFill>
                  <a:srgbClr val="677DBB"/>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t>
            </a:r>
          </a:p>
        </p:txBody>
      </p:sp>
      <p:sp>
        <p:nvSpPr>
          <p:cNvPr id="65" name="Text Placeholder 9"/>
          <p:cNvSpPr>
            <a:spLocks noGrp="1"/>
          </p:cNvSpPr>
          <p:nvPr>
            <p:ph type="body" sz="quarter" idx="33" hasCustomPrompt="1"/>
          </p:nvPr>
        </p:nvSpPr>
        <p:spPr>
          <a:xfrm>
            <a:off x="9023351" y="3574348"/>
            <a:ext cx="2547937" cy="476250"/>
          </a:xfrm>
        </p:spPr>
        <p:txBody>
          <a:bodyPr anchor="ctr" anchorCtr="0">
            <a:noAutofit/>
          </a:bodyPr>
          <a:lstStyle>
            <a:lvl1pPr marL="0" indent="0" algn="l">
              <a:buNone/>
              <a:defRPr sz="2000" b="1">
                <a:solidFill>
                  <a:srgbClr val="151546"/>
                </a:solidFill>
              </a:defRPr>
            </a:lvl1pPr>
          </a:lstStyle>
          <a:p>
            <a:pPr lvl="0"/>
            <a:r>
              <a:rPr lang="en-US"/>
              <a:t>Text</a:t>
            </a:r>
          </a:p>
        </p:txBody>
      </p:sp>
      <p:sp>
        <p:nvSpPr>
          <p:cNvPr id="66" name="Text Placeholder 6"/>
          <p:cNvSpPr>
            <a:spLocks noGrp="1"/>
          </p:cNvSpPr>
          <p:nvPr>
            <p:ph type="body" sz="quarter" idx="34" hasCustomPrompt="1"/>
          </p:nvPr>
        </p:nvSpPr>
        <p:spPr>
          <a:xfrm>
            <a:off x="7966076" y="4305300"/>
            <a:ext cx="920988" cy="747897"/>
          </a:xfrm>
        </p:spPr>
        <p:txBody>
          <a:bodyPr anchor="b" anchorCtr="0">
            <a:noAutofit/>
          </a:bodyPr>
          <a:lstStyle>
            <a:lvl1pPr marL="0" indent="0" algn="r">
              <a:buNone/>
              <a:defRPr sz="5400" b="0">
                <a:solidFill>
                  <a:srgbClr val="677DBB"/>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t>
            </a:r>
          </a:p>
        </p:txBody>
      </p:sp>
      <p:sp>
        <p:nvSpPr>
          <p:cNvPr id="67" name="Text Placeholder 9"/>
          <p:cNvSpPr>
            <a:spLocks noGrp="1"/>
          </p:cNvSpPr>
          <p:nvPr>
            <p:ph type="body" sz="quarter" idx="35" hasCustomPrompt="1"/>
          </p:nvPr>
        </p:nvSpPr>
        <p:spPr>
          <a:xfrm>
            <a:off x="9023351" y="4450648"/>
            <a:ext cx="2547937" cy="476250"/>
          </a:xfrm>
        </p:spPr>
        <p:txBody>
          <a:bodyPr anchor="ctr" anchorCtr="0">
            <a:noAutofit/>
          </a:bodyPr>
          <a:lstStyle>
            <a:lvl1pPr marL="0" indent="0" algn="l">
              <a:buNone/>
              <a:defRPr sz="2000" b="1">
                <a:solidFill>
                  <a:srgbClr val="151546"/>
                </a:solidFill>
              </a:defRPr>
            </a:lvl1pPr>
          </a:lstStyle>
          <a:p>
            <a:pPr lvl="0"/>
            <a:r>
              <a:rPr lang="en-US"/>
              <a:t>Text</a:t>
            </a:r>
          </a:p>
        </p:txBody>
      </p:sp>
      <p:sp>
        <p:nvSpPr>
          <p:cNvPr id="68" name="Text Placeholder 6"/>
          <p:cNvSpPr>
            <a:spLocks noGrp="1"/>
          </p:cNvSpPr>
          <p:nvPr>
            <p:ph type="body" sz="quarter" idx="36" hasCustomPrompt="1"/>
          </p:nvPr>
        </p:nvSpPr>
        <p:spPr>
          <a:xfrm>
            <a:off x="7966076" y="5200650"/>
            <a:ext cx="920988" cy="747897"/>
          </a:xfrm>
        </p:spPr>
        <p:txBody>
          <a:bodyPr anchor="b" anchorCtr="0">
            <a:noAutofit/>
          </a:bodyPr>
          <a:lstStyle>
            <a:lvl1pPr marL="0" indent="0" algn="r">
              <a:buNone/>
              <a:defRPr sz="5400" b="0">
                <a:solidFill>
                  <a:srgbClr val="677DBB"/>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t>
            </a:r>
          </a:p>
        </p:txBody>
      </p:sp>
      <p:sp>
        <p:nvSpPr>
          <p:cNvPr id="69" name="Text Placeholder 9"/>
          <p:cNvSpPr>
            <a:spLocks noGrp="1"/>
          </p:cNvSpPr>
          <p:nvPr>
            <p:ph type="body" sz="quarter" idx="37" hasCustomPrompt="1"/>
          </p:nvPr>
        </p:nvSpPr>
        <p:spPr>
          <a:xfrm>
            <a:off x="9023351" y="5345998"/>
            <a:ext cx="2547937" cy="476250"/>
          </a:xfrm>
        </p:spPr>
        <p:txBody>
          <a:bodyPr anchor="ctr" anchorCtr="0">
            <a:noAutofit/>
          </a:bodyPr>
          <a:lstStyle>
            <a:lvl1pPr marL="0" indent="0" algn="l">
              <a:buNone/>
              <a:defRPr sz="2000" b="1">
                <a:solidFill>
                  <a:srgbClr val="151546"/>
                </a:solidFill>
              </a:defRPr>
            </a:lvl1pPr>
          </a:lstStyle>
          <a:p>
            <a:pPr lvl="0"/>
            <a:r>
              <a:rPr lang="en-US"/>
              <a:t>Text</a:t>
            </a:r>
          </a:p>
        </p:txBody>
      </p:sp>
    </p:spTree>
    <p:extLst>
      <p:ext uri="{BB962C8B-B14F-4D97-AF65-F5344CB8AC3E}">
        <p14:creationId xmlns:p14="http://schemas.microsoft.com/office/powerpoint/2010/main" val="4226314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verview in numbers 2 Col">
    <p:bg>
      <p:bgPr>
        <a:solidFill>
          <a:srgbClr val="FFFFFF"/>
        </a:solidFill>
        <a:effectLst/>
      </p:bgPr>
    </p:bg>
    <p:spTree>
      <p:nvGrpSpPr>
        <p:cNvPr id="1" name=""/>
        <p:cNvGrpSpPr/>
        <p:nvPr/>
      </p:nvGrpSpPr>
      <p:grpSpPr>
        <a:xfrm>
          <a:off x="0" y="0"/>
          <a:ext cx="0" cy="0"/>
          <a:chOff x="0" y="0"/>
          <a:chExt cx="0" cy="0"/>
        </a:xfrm>
      </p:grpSpPr>
      <p:cxnSp>
        <p:nvCxnSpPr>
          <p:cNvPr id="9" name="Straight Connector 8"/>
          <p:cNvCxnSpPr/>
          <p:nvPr userDrawn="1"/>
        </p:nvCxnSpPr>
        <p:spPr>
          <a:xfrm>
            <a:off x="11574780" y="6273799"/>
            <a:ext cx="0" cy="584201"/>
          </a:xfrm>
          <a:prstGeom prst="line">
            <a:avLst/>
          </a:prstGeom>
          <a:ln>
            <a:solidFill>
              <a:srgbClr val="FF7814"/>
            </a:solidFill>
          </a:ln>
        </p:spPr>
        <p:style>
          <a:lnRef idx="1">
            <a:schemeClr val="accent1"/>
          </a:lnRef>
          <a:fillRef idx="0">
            <a:schemeClr val="accent1"/>
          </a:fillRef>
          <a:effectRef idx="0">
            <a:schemeClr val="accent1"/>
          </a:effectRef>
          <a:fontRef idx="minor">
            <a:schemeClr val="tx1"/>
          </a:fontRef>
        </p:style>
      </p:cxnSp>
      <p:grpSp>
        <p:nvGrpSpPr>
          <p:cNvPr id="35" name="Group 4"/>
          <p:cNvGrpSpPr>
            <a:grpSpLocks noChangeAspect="1"/>
          </p:cNvGrpSpPr>
          <p:nvPr userDrawn="1"/>
        </p:nvGrpSpPr>
        <p:grpSpPr bwMode="auto">
          <a:xfrm>
            <a:off x="623888" y="6273800"/>
            <a:ext cx="1168400" cy="303213"/>
            <a:chOff x="393" y="3952"/>
            <a:chExt cx="736" cy="191"/>
          </a:xfrm>
          <a:solidFill>
            <a:schemeClr val="bg1"/>
          </a:solidFill>
        </p:grpSpPr>
        <p:sp>
          <p:nvSpPr>
            <p:cNvPr id="41" name="Freeform 5"/>
            <p:cNvSpPr>
              <a:spLocks/>
            </p:cNvSpPr>
            <p:nvPr userDrawn="1"/>
          </p:nvSpPr>
          <p:spPr bwMode="auto">
            <a:xfrm>
              <a:off x="393" y="3955"/>
              <a:ext cx="138" cy="141"/>
            </a:xfrm>
            <a:custGeom>
              <a:avLst/>
              <a:gdLst>
                <a:gd name="T0" fmla="*/ 1658 w 3220"/>
                <a:gd name="T1" fmla="*/ 429 h 3306"/>
                <a:gd name="T2" fmla="*/ 2750 w 3220"/>
                <a:gd name="T3" fmla="*/ 1110 h 3306"/>
                <a:gd name="T4" fmla="*/ 2753 w 3220"/>
                <a:gd name="T5" fmla="*/ 1115 h 3306"/>
                <a:gd name="T6" fmla="*/ 3220 w 3220"/>
                <a:gd name="T7" fmla="*/ 1115 h 3306"/>
                <a:gd name="T8" fmla="*/ 3215 w 3220"/>
                <a:gd name="T9" fmla="*/ 1102 h 3306"/>
                <a:gd name="T10" fmla="*/ 1658 w 3220"/>
                <a:gd name="T11" fmla="*/ 0 h 3306"/>
                <a:gd name="T12" fmla="*/ 0 w 3220"/>
                <a:gd name="T13" fmla="*/ 1653 h 3306"/>
                <a:gd name="T14" fmla="*/ 1658 w 3220"/>
                <a:gd name="T15" fmla="*/ 3306 h 3306"/>
                <a:gd name="T16" fmla="*/ 3215 w 3220"/>
                <a:gd name="T17" fmla="*/ 2204 h 3306"/>
                <a:gd name="T18" fmla="*/ 3220 w 3220"/>
                <a:gd name="T19" fmla="*/ 2191 h 3306"/>
                <a:gd name="T20" fmla="*/ 2753 w 3220"/>
                <a:gd name="T21" fmla="*/ 2191 h 3306"/>
                <a:gd name="T22" fmla="*/ 2750 w 3220"/>
                <a:gd name="T23" fmla="*/ 2196 h 3306"/>
                <a:gd name="T24" fmla="*/ 1658 w 3220"/>
                <a:gd name="T25" fmla="*/ 2877 h 3306"/>
                <a:gd name="T26" fmla="*/ 435 w 3220"/>
                <a:gd name="T27" fmla="*/ 1653 h 3306"/>
                <a:gd name="T28" fmla="*/ 1658 w 3220"/>
                <a:gd name="T29" fmla="*/ 429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0" h="3306">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2" name="Freeform 6"/>
            <p:cNvSpPr>
              <a:spLocks/>
            </p:cNvSpPr>
            <p:nvPr userDrawn="1"/>
          </p:nvSpPr>
          <p:spPr bwMode="auto">
            <a:xfrm>
              <a:off x="543" y="4002"/>
              <a:ext cx="95" cy="141"/>
            </a:xfrm>
            <a:custGeom>
              <a:avLst/>
              <a:gdLst>
                <a:gd name="T0" fmla="*/ 48 w 95"/>
                <a:gd name="T1" fmla="*/ 69 h 141"/>
                <a:gd name="T2" fmla="*/ 20 w 95"/>
                <a:gd name="T3" fmla="*/ 0 h 141"/>
                <a:gd name="T4" fmla="*/ 20 w 95"/>
                <a:gd name="T5" fmla="*/ 0 h 141"/>
                <a:gd name="T6" fmla="*/ 0 w 95"/>
                <a:gd name="T7" fmla="*/ 0 h 141"/>
                <a:gd name="T8" fmla="*/ 38 w 95"/>
                <a:gd name="T9" fmla="*/ 94 h 141"/>
                <a:gd name="T10" fmla="*/ 19 w 95"/>
                <a:gd name="T11" fmla="*/ 141 h 141"/>
                <a:gd name="T12" fmla="*/ 39 w 95"/>
                <a:gd name="T13" fmla="*/ 141 h 141"/>
                <a:gd name="T14" fmla="*/ 57 w 95"/>
                <a:gd name="T15" fmla="*/ 94 h 141"/>
                <a:gd name="T16" fmla="*/ 95 w 95"/>
                <a:gd name="T17" fmla="*/ 0 h 141"/>
                <a:gd name="T18" fmla="*/ 95 w 95"/>
                <a:gd name="T19" fmla="*/ 0 h 141"/>
                <a:gd name="T20" fmla="*/ 75 w 95"/>
                <a:gd name="T21" fmla="*/ 0 h 141"/>
                <a:gd name="T22" fmla="*/ 48 w 95"/>
                <a:gd name="T23" fmla="*/ 6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3" name="Freeform 7"/>
            <p:cNvSpPr>
              <a:spLocks noEditPoints="1"/>
            </p:cNvSpPr>
            <p:nvPr userDrawn="1"/>
          </p:nvSpPr>
          <p:spPr bwMode="auto">
            <a:xfrm>
              <a:off x="651" y="3955"/>
              <a:ext cx="94" cy="141"/>
            </a:xfrm>
            <a:custGeom>
              <a:avLst/>
              <a:gdLst>
                <a:gd name="T0" fmla="*/ 1105 w 2211"/>
                <a:gd name="T1" fmla="*/ 1095 h 3306"/>
                <a:gd name="T2" fmla="*/ 435 w 2211"/>
                <a:gd name="T3" fmla="*/ 1329 h 3306"/>
                <a:gd name="T4" fmla="*/ 435 w 2211"/>
                <a:gd name="T5" fmla="*/ 0 h 3306"/>
                <a:gd name="T6" fmla="*/ 0 w 2211"/>
                <a:gd name="T7" fmla="*/ 0 h 3306"/>
                <a:gd name="T8" fmla="*/ 0 w 2211"/>
                <a:gd name="T9" fmla="*/ 2201 h 3306"/>
                <a:gd name="T10" fmla="*/ 1105 w 2211"/>
                <a:gd name="T11" fmla="*/ 3306 h 3306"/>
                <a:gd name="T12" fmla="*/ 2211 w 2211"/>
                <a:gd name="T13" fmla="*/ 2201 h 3306"/>
                <a:gd name="T14" fmla="*/ 1105 w 2211"/>
                <a:gd name="T15" fmla="*/ 1095 h 3306"/>
                <a:gd name="T16" fmla="*/ 1781 w 2211"/>
                <a:gd name="T17" fmla="*/ 2201 h 3306"/>
                <a:gd name="T18" fmla="*/ 1105 w 2211"/>
                <a:gd name="T19" fmla="*/ 2877 h 3306"/>
                <a:gd name="T20" fmla="*/ 435 w 2211"/>
                <a:gd name="T21" fmla="*/ 2201 h 3306"/>
                <a:gd name="T22" fmla="*/ 1105 w 2211"/>
                <a:gd name="T23" fmla="*/ 1530 h 3306"/>
                <a:gd name="T24" fmla="*/ 1781 w 2211"/>
                <a:gd name="T25" fmla="*/ 2201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1" h="3306">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4" name="Freeform 8"/>
            <p:cNvSpPr>
              <a:spLocks noEditPoints="1"/>
            </p:cNvSpPr>
            <p:nvPr userDrawn="1"/>
          </p:nvSpPr>
          <p:spPr bwMode="auto">
            <a:xfrm>
              <a:off x="758" y="4002"/>
              <a:ext cx="95" cy="94"/>
            </a:xfrm>
            <a:custGeom>
              <a:avLst/>
              <a:gdLst>
                <a:gd name="T0" fmla="*/ 1106 w 2211"/>
                <a:gd name="T1" fmla="*/ 0 h 2211"/>
                <a:gd name="T2" fmla="*/ 0 w 2211"/>
                <a:gd name="T3" fmla="*/ 1106 h 2211"/>
                <a:gd name="T4" fmla="*/ 1106 w 2211"/>
                <a:gd name="T5" fmla="*/ 2211 h 2211"/>
                <a:gd name="T6" fmla="*/ 2098 w 2211"/>
                <a:gd name="T7" fmla="*/ 1594 h 2211"/>
                <a:gd name="T8" fmla="*/ 2105 w 2211"/>
                <a:gd name="T9" fmla="*/ 1580 h 2211"/>
                <a:gd name="T10" fmla="*/ 1591 w 2211"/>
                <a:gd name="T11" fmla="*/ 1580 h 2211"/>
                <a:gd name="T12" fmla="*/ 1588 w 2211"/>
                <a:gd name="T13" fmla="*/ 1583 h 2211"/>
                <a:gd name="T14" fmla="*/ 1106 w 2211"/>
                <a:gd name="T15" fmla="*/ 1782 h 2211"/>
                <a:gd name="T16" fmla="*/ 465 w 2211"/>
                <a:gd name="T17" fmla="*/ 1323 h 2211"/>
                <a:gd name="T18" fmla="*/ 2188 w 2211"/>
                <a:gd name="T19" fmla="*/ 1323 h 2211"/>
                <a:gd name="T20" fmla="*/ 2190 w 2211"/>
                <a:gd name="T21" fmla="*/ 1315 h 2211"/>
                <a:gd name="T22" fmla="*/ 2211 w 2211"/>
                <a:gd name="T23" fmla="*/ 1106 h 2211"/>
                <a:gd name="T24" fmla="*/ 1106 w 2211"/>
                <a:gd name="T25" fmla="*/ 0 h 2211"/>
                <a:gd name="T26" fmla="*/ 1106 w 2211"/>
                <a:gd name="T27" fmla="*/ 435 h 2211"/>
                <a:gd name="T28" fmla="*/ 1746 w 2211"/>
                <a:gd name="T29" fmla="*/ 894 h 2211"/>
                <a:gd name="T30" fmla="*/ 465 w 2211"/>
                <a:gd name="T31" fmla="*/ 894 h 2211"/>
                <a:gd name="T32" fmla="*/ 1106 w 2211"/>
                <a:gd name="T33" fmla="*/ 435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1" h="2211">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5" name="Freeform 9"/>
            <p:cNvSpPr>
              <a:spLocks/>
            </p:cNvSpPr>
            <p:nvPr userDrawn="1"/>
          </p:nvSpPr>
          <p:spPr bwMode="auto">
            <a:xfrm>
              <a:off x="869" y="4002"/>
              <a:ext cx="48" cy="94"/>
            </a:xfrm>
            <a:custGeom>
              <a:avLst/>
              <a:gdLst>
                <a:gd name="T0" fmla="*/ 0 w 1115"/>
                <a:gd name="T1" fmla="*/ 1106 h 2211"/>
                <a:gd name="T2" fmla="*/ 0 w 1115"/>
                <a:gd name="T3" fmla="*/ 2211 h 2211"/>
                <a:gd name="T4" fmla="*/ 434 w 1115"/>
                <a:gd name="T5" fmla="*/ 2211 h 2211"/>
                <a:gd name="T6" fmla="*/ 434 w 1115"/>
                <a:gd name="T7" fmla="*/ 1106 h 2211"/>
                <a:gd name="T8" fmla="*/ 1105 w 1115"/>
                <a:gd name="T9" fmla="*/ 430 h 2211"/>
                <a:gd name="T10" fmla="*/ 1115 w 1115"/>
                <a:gd name="T11" fmla="*/ 430 h 2211"/>
                <a:gd name="T12" fmla="*/ 1115 w 1115"/>
                <a:gd name="T13" fmla="*/ 0 h 2211"/>
                <a:gd name="T14" fmla="*/ 1105 w 1115"/>
                <a:gd name="T15" fmla="*/ 0 h 2211"/>
                <a:gd name="T16" fmla="*/ 0 w 1115"/>
                <a:gd name="T17" fmla="*/ 1106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 h="2211">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6" name="Rectangle 10"/>
            <p:cNvSpPr>
              <a:spLocks noChangeArrowheads="1"/>
            </p:cNvSpPr>
            <p:nvPr userDrawn="1"/>
          </p:nvSpPr>
          <p:spPr bwMode="auto">
            <a:xfrm>
              <a:off x="931" y="4002"/>
              <a:ext cx="18" cy="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7" name="Freeform 11"/>
            <p:cNvSpPr>
              <a:spLocks/>
            </p:cNvSpPr>
            <p:nvPr userDrawn="1"/>
          </p:nvSpPr>
          <p:spPr bwMode="auto">
            <a:xfrm>
              <a:off x="966" y="4002"/>
              <a:ext cx="94" cy="94"/>
            </a:xfrm>
            <a:custGeom>
              <a:avLst/>
              <a:gdLst>
                <a:gd name="T0" fmla="*/ 1106 w 2211"/>
                <a:gd name="T1" fmla="*/ 0 h 2211"/>
                <a:gd name="T2" fmla="*/ 0 w 2211"/>
                <a:gd name="T3" fmla="*/ 1106 h 2211"/>
                <a:gd name="T4" fmla="*/ 0 w 2211"/>
                <a:gd name="T5" fmla="*/ 2211 h 2211"/>
                <a:gd name="T6" fmla="*/ 430 w 2211"/>
                <a:gd name="T7" fmla="*/ 2211 h 2211"/>
                <a:gd name="T8" fmla="*/ 430 w 2211"/>
                <a:gd name="T9" fmla="*/ 1106 h 2211"/>
                <a:gd name="T10" fmla="*/ 1106 w 2211"/>
                <a:gd name="T11" fmla="*/ 430 h 2211"/>
                <a:gd name="T12" fmla="*/ 1782 w 2211"/>
                <a:gd name="T13" fmla="*/ 1106 h 2211"/>
                <a:gd name="T14" fmla="*/ 1782 w 2211"/>
                <a:gd name="T15" fmla="*/ 2211 h 2211"/>
                <a:gd name="T16" fmla="*/ 2211 w 2211"/>
                <a:gd name="T17" fmla="*/ 2211 h 2211"/>
                <a:gd name="T18" fmla="*/ 2211 w 2211"/>
                <a:gd name="T19" fmla="*/ 1106 h 2211"/>
                <a:gd name="T20" fmla="*/ 1106 w 2211"/>
                <a:gd name="T21" fmla="*/ 0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1" h="2211">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8" name="Freeform 12"/>
            <p:cNvSpPr>
              <a:spLocks/>
            </p:cNvSpPr>
            <p:nvPr userDrawn="1"/>
          </p:nvSpPr>
          <p:spPr bwMode="auto">
            <a:xfrm>
              <a:off x="910" y="3953"/>
              <a:ext cx="59" cy="29"/>
            </a:xfrm>
            <a:custGeom>
              <a:avLst/>
              <a:gdLst>
                <a:gd name="T0" fmla="*/ 0 w 1360"/>
                <a:gd name="T1" fmla="*/ 0 h 672"/>
                <a:gd name="T2" fmla="*/ 680 w 1360"/>
                <a:gd name="T3" fmla="*/ 672 h 672"/>
                <a:gd name="T4" fmla="*/ 1360 w 1360"/>
                <a:gd name="T5" fmla="*/ 0 h 672"/>
                <a:gd name="T6" fmla="*/ 0 w 1360"/>
                <a:gd name="T7" fmla="*/ 0 h 672"/>
              </a:gdLst>
              <a:ahLst/>
              <a:cxnLst>
                <a:cxn ang="0">
                  <a:pos x="T0" y="T1"/>
                </a:cxn>
                <a:cxn ang="0">
                  <a:pos x="T2" y="T3"/>
                </a:cxn>
                <a:cxn ang="0">
                  <a:pos x="T4" y="T5"/>
                </a:cxn>
                <a:cxn ang="0">
                  <a:pos x="T6" y="T7"/>
                </a:cxn>
              </a:cxnLst>
              <a:rect l="0" t="0" r="r" b="b"/>
              <a:pathLst>
                <a:path w="1360" h="672">
                  <a:moveTo>
                    <a:pt x="0" y="0"/>
                  </a:moveTo>
                  <a:cubicBezTo>
                    <a:pt x="4" y="372"/>
                    <a:pt x="307" y="672"/>
                    <a:pt x="680" y="672"/>
                  </a:cubicBezTo>
                  <a:cubicBezTo>
                    <a:pt x="1053" y="672"/>
                    <a:pt x="1356" y="372"/>
                    <a:pt x="1360"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sp>
          <p:nvSpPr>
            <p:cNvPr id="49" name="Freeform 13"/>
            <p:cNvSpPr>
              <a:spLocks/>
            </p:cNvSpPr>
            <p:nvPr userDrawn="1"/>
          </p:nvSpPr>
          <p:spPr bwMode="auto">
            <a:xfrm>
              <a:off x="1064" y="3952"/>
              <a:ext cx="65" cy="144"/>
            </a:xfrm>
            <a:custGeom>
              <a:avLst/>
              <a:gdLst>
                <a:gd name="T0" fmla="*/ 839 w 1525"/>
                <a:gd name="T1" fmla="*/ 2283 h 3378"/>
                <a:gd name="T2" fmla="*/ 839 w 1525"/>
                <a:gd name="T3" fmla="*/ 1525 h 3378"/>
                <a:gd name="T4" fmla="*/ 1525 w 1525"/>
                <a:gd name="T5" fmla="*/ 1525 h 3378"/>
                <a:gd name="T6" fmla="*/ 1525 w 1525"/>
                <a:gd name="T7" fmla="*/ 1096 h 3378"/>
                <a:gd name="T8" fmla="*/ 839 w 1525"/>
                <a:gd name="T9" fmla="*/ 1096 h 3378"/>
                <a:gd name="T10" fmla="*/ 839 w 1525"/>
                <a:gd name="T11" fmla="*/ 0 h 3378"/>
                <a:gd name="T12" fmla="*/ 410 w 1525"/>
                <a:gd name="T13" fmla="*/ 0 h 3378"/>
                <a:gd name="T14" fmla="*/ 410 w 1525"/>
                <a:gd name="T15" fmla="*/ 1096 h 3378"/>
                <a:gd name="T16" fmla="*/ 0 w 1525"/>
                <a:gd name="T17" fmla="*/ 1096 h 3378"/>
                <a:gd name="T18" fmla="*/ 0 w 1525"/>
                <a:gd name="T19" fmla="*/ 1525 h 3378"/>
                <a:gd name="T20" fmla="*/ 410 w 1525"/>
                <a:gd name="T21" fmla="*/ 1525 h 3378"/>
                <a:gd name="T22" fmla="*/ 430 w 1525"/>
                <a:gd name="T23" fmla="*/ 1525 h 3378"/>
                <a:gd name="T24" fmla="*/ 430 w 1525"/>
                <a:gd name="T25" fmla="*/ 2283 h 3378"/>
                <a:gd name="T26" fmla="*/ 1525 w 1525"/>
                <a:gd name="T27" fmla="*/ 3378 h 3378"/>
                <a:gd name="T28" fmla="*/ 1525 w 1525"/>
                <a:gd name="T29" fmla="*/ 2969 h 3378"/>
                <a:gd name="T30" fmla="*/ 839 w 1525"/>
                <a:gd name="T31" fmla="*/ 2283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5" h="3378">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defTabSz="914377" rtl="1"/>
              <a:endParaRPr lang="he-IL">
                <a:solidFill>
                  <a:srgbClr val="151546"/>
                </a:solidFill>
              </a:endParaRPr>
            </a:p>
          </p:txBody>
        </p:sp>
      </p:grpSp>
      <p:sp>
        <p:nvSpPr>
          <p:cNvPr id="27" name="Footer Placeholder 4"/>
          <p:cNvSpPr>
            <a:spLocks noGrp="1"/>
          </p:cNvSpPr>
          <p:nvPr>
            <p:ph type="ftr" sz="quarter" idx="11"/>
          </p:nvPr>
        </p:nvSpPr>
        <p:spPr>
          <a:xfrm>
            <a:off x="6477000" y="6273799"/>
            <a:ext cx="5006342" cy="365125"/>
          </a:xfrm>
        </p:spPr>
        <p:txBody>
          <a:bodyPr/>
          <a:lstStyle>
            <a:lvl1pPr algn="r" rtl="0">
              <a:defRPr sz="800">
                <a:latin typeface="Lato" panose="020F0502020204030203" pitchFamily="34" charset="0"/>
                <a:ea typeface="Lato" panose="020F0502020204030203" pitchFamily="34" charset="0"/>
              </a:defRPr>
            </a:lvl1pPr>
          </a:lstStyle>
          <a:p>
            <a:r>
              <a:rPr lang="en-US"/>
              <a:t>Confidential | Cyberint Copyright © All Rights Reserved 2020</a:t>
            </a:r>
          </a:p>
        </p:txBody>
      </p:sp>
      <p:sp>
        <p:nvSpPr>
          <p:cNvPr id="28" name="Slide Number Placeholder 5"/>
          <p:cNvSpPr>
            <a:spLocks noGrp="1"/>
          </p:cNvSpPr>
          <p:nvPr>
            <p:ph type="sldNum" sz="quarter" idx="12"/>
          </p:nvPr>
        </p:nvSpPr>
        <p:spPr>
          <a:xfrm>
            <a:off x="11590019" y="6273799"/>
            <a:ext cx="359094" cy="365125"/>
          </a:xfrm>
        </p:spPr>
        <p:txBody>
          <a:bodyPr/>
          <a:lstStyle>
            <a:lvl1pPr algn="ctr" rtl="0">
              <a:defRPr sz="800" b="0" i="0">
                <a:solidFill>
                  <a:srgbClr val="FF7814"/>
                </a:solidFill>
              </a:defRPr>
            </a:lvl1pPr>
          </a:lstStyle>
          <a:p>
            <a:fld id="{48F63A3B-78C7-47BE-AE5E-E10140E04643}" type="slidenum">
              <a:rPr lang="en-US" smtClean="0"/>
              <a:pPr/>
              <a:t>‹#›</a:t>
            </a:fld>
            <a:endParaRPr lang="en-US"/>
          </a:p>
        </p:txBody>
      </p:sp>
      <p:sp>
        <p:nvSpPr>
          <p:cNvPr id="4" name="Title 3"/>
          <p:cNvSpPr>
            <a:spLocks noGrp="1"/>
          </p:cNvSpPr>
          <p:nvPr>
            <p:ph type="title"/>
          </p:nvPr>
        </p:nvSpPr>
        <p:spPr>
          <a:xfrm>
            <a:off x="623887" y="584200"/>
            <a:ext cx="10944225" cy="609398"/>
          </a:xfrm>
        </p:spPr>
        <p:txBody>
          <a:bodyPr vert="horz" lIns="0" tIns="0" rIns="0" bIns="0" rtlCol="0" anchor="t" anchorCtr="0">
            <a:spAutoFit/>
          </a:bodyPr>
          <a:lstStyle>
            <a:lvl1pPr>
              <a:defRPr lang="en-US">
                <a:solidFill>
                  <a:srgbClr val="151546"/>
                </a:solidFill>
              </a:defRPr>
            </a:lvl1pPr>
          </a:lstStyle>
          <a:p>
            <a:pPr marL="0" lvl="0"/>
            <a:r>
              <a:rPr lang="en-US"/>
              <a:t>Click to edit Master title style</a:t>
            </a:r>
          </a:p>
        </p:txBody>
      </p:sp>
      <p:sp>
        <p:nvSpPr>
          <p:cNvPr id="7" name="Text Placeholder 6"/>
          <p:cNvSpPr>
            <a:spLocks noGrp="1"/>
          </p:cNvSpPr>
          <p:nvPr>
            <p:ph type="body" sz="quarter" idx="18" hasCustomPrompt="1"/>
          </p:nvPr>
        </p:nvSpPr>
        <p:spPr>
          <a:xfrm>
            <a:off x="5079524" y="1524405"/>
            <a:ext cx="2054702" cy="1218795"/>
          </a:xfrm>
        </p:spPr>
        <p:txBody>
          <a:bodyPr anchor="b" anchorCtr="0">
            <a:noAutofit/>
          </a:bodyPr>
          <a:lstStyle>
            <a:lvl1pPr marL="0" indent="0" algn="ctr">
              <a:buNone/>
              <a:defRPr sz="8800" b="1">
                <a:solidFill>
                  <a:srgbClr val="4755A5"/>
                </a:solidFill>
                <a:latin typeface="Lato Black" panose="020F0502020204030203" pitchFamily="34" charset="0"/>
                <a:ea typeface="Lato Black" panose="020F0502020204030203" pitchFamily="34" charset="0"/>
                <a:cs typeface="Lato Black" panose="020F0502020204030203" pitchFamily="34" charset="0"/>
              </a:defRPr>
            </a:lvl1pPr>
          </a:lstStyle>
          <a:p>
            <a:pPr lvl="0"/>
            <a:r>
              <a:rPr lang="en-US"/>
              <a:t>#</a:t>
            </a:r>
          </a:p>
        </p:txBody>
      </p:sp>
      <p:sp>
        <p:nvSpPr>
          <p:cNvPr id="10" name="Text Placeholder 9"/>
          <p:cNvSpPr>
            <a:spLocks noGrp="1"/>
          </p:cNvSpPr>
          <p:nvPr>
            <p:ph type="body" sz="quarter" idx="19" hasCustomPrompt="1"/>
          </p:nvPr>
        </p:nvSpPr>
        <p:spPr>
          <a:xfrm>
            <a:off x="623888" y="2743200"/>
            <a:ext cx="10944224" cy="476250"/>
          </a:xfrm>
        </p:spPr>
        <p:txBody>
          <a:bodyPr>
            <a:noAutofit/>
          </a:bodyPr>
          <a:lstStyle>
            <a:lvl1pPr marL="0" indent="0" algn="ctr">
              <a:buNone/>
              <a:defRPr sz="2800" b="1">
                <a:solidFill>
                  <a:srgbClr val="151546"/>
                </a:solidFill>
              </a:defRPr>
            </a:lvl1pPr>
          </a:lstStyle>
          <a:p>
            <a:pPr lvl="0"/>
            <a:r>
              <a:rPr lang="en-US"/>
              <a:t>Title (Total)</a:t>
            </a:r>
          </a:p>
        </p:txBody>
      </p:sp>
      <p:cxnSp>
        <p:nvCxnSpPr>
          <p:cNvPr id="50" name="Straight Connector 49"/>
          <p:cNvCxnSpPr/>
          <p:nvPr userDrawn="1"/>
        </p:nvCxnSpPr>
        <p:spPr>
          <a:xfrm>
            <a:off x="623887" y="3219450"/>
            <a:ext cx="10966132" cy="0"/>
          </a:xfrm>
          <a:prstGeom prst="line">
            <a:avLst/>
          </a:prstGeom>
          <a:ln w="9525"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51" name="Text Placeholder 6"/>
          <p:cNvSpPr>
            <a:spLocks noGrp="1"/>
          </p:cNvSpPr>
          <p:nvPr>
            <p:ph type="body" sz="quarter" idx="20" hasCustomPrompt="1"/>
          </p:nvPr>
        </p:nvSpPr>
        <p:spPr>
          <a:xfrm>
            <a:off x="1194912" y="3429000"/>
            <a:ext cx="973138" cy="747897"/>
          </a:xfrm>
        </p:spPr>
        <p:txBody>
          <a:bodyPr anchor="b" anchorCtr="0">
            <a:noAutofit/>
          </a:bodyPr>
          <a:lstStyle>
            <a:lvl1pPr marL="0" indent="0" algn="r">
              <a:buNone/>
              <a:defRPr sz="5400" b="0">
                <a:solidFill>
                  <a:srgbClr val="677DBB"/>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t>
            </a:r>
          </a:p>
        </p:txBody>
      </p:sp>
      <p:sp>
        <p:nvSpPr>
          <p:cNvPr id="52" name="Text Placeholder 9"/>
          <p:cNvSpPr>
            <a:spLocks noGrp="1"/>
          </p:cNvSpPr>
          <p:nvPr>
            <p:ph type="body" sz="quarter" idx="21" hasCustomPrompt="1"/>
          </p:nvPr>
        </p:nvSpPr>
        <p:spPr>
          <a:xfrm>
            <a:off x="2252187" y="3574348"/>
            <a:ext cx="3625849" cy="476250"/>
          </a:xfrm>
        </p:spPr>
        <p:txBody>
          <a:bodyPr anchor="ctr" anchorCtr="0">
            <a:noAutofit/>
          </a:bodyPr>
          <a:lstStyle>
            <a:lvl1pPr marL="0" indent="0" algn="l">
              <a:buNone/>
              <a:defRPr sz="2000" b="1">
                <a:solidFill>
                  <a:srgbClr val="151546"/>
                </a:solidFill>
              </a:defRPr>
            </a:lvl1pPr>
          </a:lstStyle>
          <a:p>
            <a:pPr lvl="0"/>
            <a:r>
              <a:rPr lang="en-US"/>
              <a:t>Text</a:t>
            </a:r>
          </a:p>
        </p:txBody>
      </p:sp>
      <p:sp>
        <p:nvSpPr>
          <p:cNvPr id="53" name="Text Placeholder 6"/>
          <p:cNvSpPr>
            <a:spLocks noGrp="1"/>
          </p:cNvSpPr>
          <p:nvPr>
            <p:ph type="body" sz="quarter" idx="22" hasCustomPrompt="1"/>
          </p:nvPr>
        </p:nvSpPr>
        <p:spPr>
          <a:xfrm>
            <a:off x="1194912" y="4305300"/>
            <a:ext cx="973138" cy="747897"/>
          </a:xfrm>
        </p:spPr>
        <p:txBody>
          <a:bodyPr anchor="b" anchorCtr="0">
            <a:noAutofit/>
          </a:bodyPr>
          <a:lstStyle>
            <a:lvl1pPr marL="0" indent="0" algn="r">
              <a:buNone/>
              <a:defRPr sz="5400" b="0">
                <a:solidFill>
                  <a:srgbClr val="677DBB"/>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t>
            </a:r>
          </a:p>
        </p:txBody>
      </p:sp>
      <p:sp>
        <p:nvSpPr>
          <p:cNvPr id="54" name="Text Placeholder 9"/>
          <p:cNvSpPr>
            <a:spLocks noGrp="1"/>
          </p:cNvSpPr>
          <p:nvPr>
            <p:ph type="body" sz="quarter" idx="23" hasCustomPrompt="1"/>
          </p:nvPr>
        </p:nvSpPr>
        <p:spPr>
          <a:xfrm>
            <a:off x="2252187" y="4450648"/>
            <a:ext cx="3625849" cy="476250"/>
          </a:xfrm>
        </p:spPr>
        <p:txBody>
          <a:bodyPr anchor="ctr" anchorCtr="0">
            <a:noAutofit/>
          </a:bodyPr>
          <a:lstStyle>
            <a:lvl1pPr marL="0" indent="0" algn="l">
              <a:buNone/>
              <a:defRPr sz="2000" b="1">
                <a:solidFill>
                  <a:srgbClr val="151546"/>
                </a:solidFill>
              </a:defRPr>
            </a:lvl1pPr>
          </a:lstStyle>
          <a:p>
            <a:pPr lvl="0"/>
            <a:r>
              <a:rPr lang="en-US"/>
              <a:t>Text</a:t>
            </a:r>
          </a:p>
        </p:txBody>
      </p:sp>
      <p:sp>
        <p:nvSpPr>
          <p:cNvPr id="55" name="Text Placeholder 6"/>
          <p:cNvSpPr>
            <a:spLocks noGrp="1"/>
          </p:cNvSpPr>
          <p:nvPr>
            <p:ph type="body" sz="quarter" idx="24" hasCustomPrompt="1"/>
          </p:nvPr>
        </p:nvSpPr>
        <p:spPr>
          <a:xfrm>
            <a:off x="1194912" y="5200650"/>
            <a:ext cx="973138" cy="747897"/>
          </a:xfrm>
        </p:spPr>
        <p:txBody>
          <a:bodyPr anchor="b" anchorCtr="0">
            <a:noAutofit/>
          </a:bodyPr>
          <a:lstStyle>
            <a:lvl1pPr marL="0" indent="0" algn="r">
              <a:buNone/>
              <a:defRPr sz="5400" b="0">
                <a:solidFill>
                  <a:srgbClr val="677DBB"/>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t>
            </a:r>
          </a:p>
        </p:txBody>
      </p:sp>
      <p:sp>
        <p:nvSpPr>
          <p:cNvPr id="56" name="Text Placeholder 9"/>
          <p:cNvSpPr>
            <a:spLocks noGrp="1"/>
          </p:cNvSpPr>
          <p:nvPr>
            <p:ph type="body" sz="quarter" idx="25" hasCustomPrompt="1"/>
          </p:nvPr>
        </p:nvSpPr>
        <p:spPr>
          <a:xfrm>
            <a:off x="2252187" y="5345998"/>
            <a:ext cx="3625849" cy="476250"/>
          </a:xfrm>
        </p:spPr>
        <p:txBody>
          <a:bodyPr anchor="ctr" anchorCtr="0">
            <a:noAutofit/>
          </a:bodyPr>
          <a:lstStyle>
            <a:lvl1pPr marL="0" indent="0" algn="l">
              <a:buNone/>
              <a:defRPr sz="2000" b="1">
                <a:solidFill>
                  <a:srgbClr val="151546"/>
                </a:solidFill>
              </a:defRPr>
            </a:lvl1pPr>
          </a:lstStyle>
          <a:p>
            <a:pPr lvl="0"/>
            <a:r>
              <a:rPr lang="en-US"/>
              <a:t>Text</a:t>
            </a:r>
          </a:p>
        </p:txBody>
      </p:sp>
      <p:sp>
        <p:nvSpPr>
          <p:cNvPr id="58" name="Text Placeholder 6"/>
          <p:cNvSpPr>
            <a:spLocks noGrp="1"/>
          </p:cNvSpPr>
          <p:nvPr>
            <p:ph type="body" sz="quarter" idx="26" hasCustomPrompt="1"/>
          </p:nvPr>
        </p:nvSpPr>
        <p:spPr>
          <a:xfrm>
            <a:off x="6342063" y="3429000"/>
            <a:ext cx="973138" cy="747897"/>
          </a:xfrm>
        </p:spPr>
        <p:txBody>
          <a:bodyPr anchor="b" anchorCtr="0">
            <a:noAutofit/>
          </a:bodyPr>
          <a:lstStyle>
            <a:lvl1pPr marL="0" indent="0" algn="r">
              <a:buNone/>
              <a:defRPr sz="5400" b="0">
                <a:solidFill>
                  <a:srgbClr val="677DBB"/>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t>
            </a:r>
          </a:p>
        </p:txBody>
      </p:sp>
      <p:sp>
        <p:nvSpPr>
          <p:cNvPr id="59" name="Text Placeholder 9"/>
          <p:cNvSpPr>
            <a:spLocks noGrp="1"/>
          </p:cNvSpPr>
          <p:nvPr>
            <p:ph type="body" sz="quarter" idx="27" hasCustomPrompt="1"/>
          </p:nvPr>
        </p:nvSpPr>
        <p:spPr>
          <a:xfrm>
            <a:off x="7399338" y="3574348"/>
            <a:ext cx="3625849" cy="476250"/>
          </a:xfrm>
        </p:spPr>
        <p:txBody>
          <a:bodyPr anchor="ctr" anchorCtr="0">
            <a:noAutofit/>
          </a:bodyPr>
          <a:lstStyle>
            <a:lvl1pPr marL="0" indent="0" algn="l">
              <a:buNone/>
              <a:defRPr sz="2000" b="1">
                <a:solidFill>
                  <a:srgbClr val="151546"/>
                </a:solidFill>
              </a:defRPr>
            </a:lvl1pPr>
          </a:lstStyle>
          <a:p>
            <a:pPr lvl="0"/>
            <a:r>
              <a:rPr lang="en-US"/>
              <a:t>Text</a:t>
            </a:r>
          </a:p>
        </p:txBody>
      </p:sp>
      <p:sp>
        <p:nvSpPr>
          <p:cNvPr id="60" name="Text Placeholder 6"/>
          <p:cNvSpPr>
            <a:spLocks noGrp="1"/>
          </p:cNvSpPr>
          <p:nvPr>
            <p:ph type="body" sz="quarter" idx="28" hasCustomPrompt="1"/>
          </p:nvPr>
        </p:nvSpPr>
        <p:spPr>
          <a:xfrm>
            <a:off x="6342063" y="4305300"/>
            <a:ext cx="973138" cy="747897"/>
          </a:xfrm>
        </p:spPr>
        <p:txBody>
          <a:bodyPr anchor="b" anchorCtr="0">
            <a:noAutofit/>
          </a:bodyPr>
          <a:lstStyle>
            <a:lvl1pPr marL="0" indent="0" algn="r">
              <a:buNone/>
              <a:defRPr sz="5400" b="0">
                <a:solidFill>
                  <a:srgbClr val="677DBB"/>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t>
            </a:r>
          </a:p>
        </p:txBody>
      </p:sp>
      <p:sp>
        <p:nvSpPr>
          <p:cNvPr id="61" name="Text Placeholder 9"/>
          <p:cNvSpPr>
            <a:spLocks noGrp="1"/>
          </p:cNvSpPr>
          <p:nvPr>
            <p:ph type="body" sz="quarter" idx="29" hasCustomPrompt="1"/>
          </p:nvPr>
        </p:nvSpPr>
        <p:spPr>
          <a:xfrm>
            <a:off x="7399338" y="4450648"/>
            <a:ext cx="3625849" cy="476250"/>
          </a:xfrm>
        </p:spPr>
        <p:txBody>
          <a:bodyPr anchor="ctr" anchorCtr="0">
            <a:noAutofit/>
          </a:bodyPr>
          <a:lstStyle>
            <a:lvl1pPr marL="0" indent="0" algn="l">
              <a:buNone/>
              <a:defRPr sz="2000" b="1">
                <a:solidFill>
                  <a:srgbClr val="151546"/>
                </a:solidFill>
              </a:defRPr>
            </a:lvl1pPr>
          </a:lstStyle>
          <a:p>
            <a:pPr lvl="0"/>
            <a:r>
              <a:rPr lang="en-US"/>
              <a:t>Text</a:t>
            </a:r>
          </a:p>
        </p:txBody>
      </p:sp>
      <p:sp>
        <p:nvSpPr>
          <p:cNvPr id="62" name="Text Placeholder 6"/>
          <p:cNvSpPr>
            <a:spLocks noGrp="1"/>
          </p:cNvSpPr>
          <p:nvPr>
            <p:ph type="body" sz="quarter" idx="30" hasCustomPrompt="1"/>
          </p:nvPr>
        </p:nvSpPr>
        <p:spPr>
          <a:xfrm>
            <a:off x="6342063" y="5200650"/>
            <a:ext cx="973138" cy="747897"/>
          </a:xfrm>
        </p:spPr>
        <p:txBody>
          <a:bodyPr anchor="b" anchorCtr="0">
            <a:noAutofit/>
          </a:bodyPr>
          <a:lstStyle>
            <a:lvl1pPr marL="0" indent="0" algn="r">
              <a:buNone/>
              <a:defRPr sz="5400" b="0">
                <a:solidFill>
                  <a:srgbClr val="677DBB"/>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a:t>#</a:t>
            </a:r>
          </a:p>
        </p:txBody>
      </p:sp>
      <p:sp>
        <p:nvSpPr>
          <p:cNvPr id="63" name="Text Placeholder 9"/>
          <p:cNvSpPr>
            <a:spLocks noGrp="1"/>
          </p:cNvSpPr>
          <p:nvPr>
            <p:ph type="body" sz="quarter" idx="31" hasCustomPrompt="1"/>
          </p:nvPr>
        </p:nvSpPr>
        <p:spPr>
          <a:xfrm>
            <a:off x="7399338" y="5345998"/>
            <a:ext cx="3625849" cy="476250"/>
          </a:xfrm>
        </p:spPr>
        <p:txBody>
          <a:bodyPr anchor="ctr" anchorCtr="0">
            <a:noAutofit/>
          </a:bodyPr>
          <a:lstStyle>
            <a:lvl1pPr marL="0" indent="0" algn="l">
              <a:buNone/>
              <a:defRPr sz="2000" b="1">
                <a:solidFill>
                  <a:srgbClr val="151546"/>
                </a:solidFill>
              </a:defRPr>
            </a:lvl1pPr>
          </a:lstStyle>
          <a:p>
            <a:pPr lvl="0"/>
            <a:r>
              <a:rPr lang="en-US"/>
              <a:t>Text</a:t>
            </a:r>
          </a:p>
        </p:txBody>
      </p:sp>
    </p:spTree>
    <p:extLst>
      <p:ext uri="{BB962C8B-B14F-4D97-AF65-F5344CB8AC3E}">
        <p14:creationId xmlns:p14="http://schemas.microsoft.com/office/powerpoint/2010/main" val="683002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text - simple" type="obj">
  <p:cSld name="Title &amp; text - simple">
    <p:bg>
      <p:bgPr>
        <a:solidFill>
          <a:srgbClr val="FFFFFF"/>
        </a:solidFill>
        <a:effectLst/>
      </p:bgPr>
    </p:bg>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623888" y="584200"/>
            <a:ext cx="10944225" cy="6093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151546"/>
              </a:buClr>
              <a:buSzPts val="4400"/>
              <a:buFont typeface="Lato"/>
              <a:buNone/>
              <a:defRPr>
                <a:solidFill>
                  <a:srgbClr val="1515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6"/>
          <p:cNvSpPr txBox="1">
            <a:spLocks noGrp="1"/>
          </p:cNvSpPr>
          <p:nvPr>
            <p:ph type="body" idx="1"/>
          </p:nvPr>
        </p:nvSpPr>
        <p:spPr>
          <a:xfrm>
            <a:off x="615316" y="1702019"/>
            <a:ext cx="10944226" cy="4583111"/>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800"/>
              <a:buFont typeface="Lato"/>
              <a:buNone/>
              <a:defRPr>
                <a:solidFill>
                  <a:srgbClr val="151546"/>
                </a:solidFill>
              </a:defRPr>
            </a:lvl1pPr>
            <a:lvl2pPr marL="914400" lvl="1" indent="-228600" algn="l">
              <a:lnSpc>
                <a:spcPct val="90000"/>
              </a:lnSpc>
              <a:spcBef>
                <a:spcPts val="500"/>
              </a:spcBef>
              <a:spcAft>
                <a:spcPts val="0"/>
              </a:spcAft>
              <a:buSzPts val="2400"/>
              <a:buFont typeface="Lato"/>
              <a:buNone/>
              <a:defRPr>
                <a:solidFill>
                  <a:srgbClr val="151546"/>
                </a:solidFill>
              </a:defRPr>
            </a:lvl2pPr>
            <a:lvl3pPr marL="1371600" lvl="2" indent="-228600" algn="l">
              <a:lnSpc>
                <a:spcPct val="90000"/>
              </a:lnSpc>
              <a:spcBef>
                <a:spcPts val="500"/>
              </a:spcBef>
              <a:spcAft>
                <a:spcPts val="0"/>
              </a:spcAft>
              <a:buSzPts val="2000"/>
              <a:buFont typeface="Lato"/>
              <a:buNone/>
              <a:defRPr>
                <a:solidFill>
                  <a:srgbClr val="151546"/>
                </a:solidFill>
              </a:defRPr>
            </a:lvl3pPr>
            <a:lvl4pPr marL="1828800" lvl="3" indent="-228600" algn="l">
              <a:lnSpc>
                <a:spcPct val="90000"/>
              </a:lnSpc>
              <a:spcBef>
                <a:spcPts val="500"/>
              </a:spcBef>
              <a:spcAft>
                <a:spcPts val="0"/>
              </a:spcAft>
              <a:buSzPts val="1800"/>
              <a:buFont typeface="Lato"/>
              <a:buNone/>
              <a:defRPr>
                <a:solidFill>
                  <a:srgbClr val="151546"/>
                </a:solidFill>
              </a:defRPr>
            </a:lvl4pPr>
            <a:lvl5pPr marL="2286000" lvl="4" indent="-228600" algn="l">
              <a:lnSpc>
                <a:spcPct val="90000"/>
              </a:lnSpc>
              <a:spcBef>
                <a:spcPts val="500"/>
              </a:spcBef>
              <a:spcAft>
                <a:spcPts val="0"/>
              </a:spcAft>
              <a:buSzPts val="1800"/>
              <a:buFont typeface="Lato"/>
              <a:buNone/>
              <a:defRPr>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cxnSp>
        <p:nvCxnSpPr>
          <p:cNvPr id="85" name="Google Shape;85;p6"/>
          <p:cNvCxnSpPr/>
          <p:nvPr/>
        </p:nvCxnSpPr>
        <p:spPr>
          <a:xfrm>
            <a:off x="11574780" y="6273799"/>
            <a:ext cx="0" cy="584201"/>
          </a:xfrm>
          <a:prstGeom prst="straightConnector1">
            <a:avLst/>
          </a:prstGeom>
          <a:noFill/>
          <a:ln w="9525" cap="flat" cmpd="sng">
            <a:solidFill>
              <a:srgbClr val="FF7814"/>
            </a:solidFill>
            <a:prstDash val="solid"/>
            <a:miter lim="800000"/>
            <a:headEnd type="none" w="sm" len="sm"/>
            <a:tailEnd type="none" w="sm" len="sm"/>
          </a:ln>
        </p:spPr>
      </p:cxnSp>
      <p:grpSp>
        <p:nvGrpSpPr>
          <p:cNvPr id="86" name="Google Shape;86;p6"/>
          <p:cNvGrpSpPr/>
          <p:nvPr/>
        </p:nvGrpSpPr>
        <p:grpSpPr>
          <a:xfrm>
            <a:off x="623888" y="6273800"/>
            <a:ext cx="1168400" cy="303213"/>
            <a:chOff x="393" y="3952"/>
            <a:chExt cx="736" cy="191"/>
          </a:xfrm>
        </p:grpSpPr>
        <p:sp>
          <p:nvSpPr>
            <p:cNvPr id="87" name="Google Shape;87;p6"/>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88" name="Google Shape;88;p6"/>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89" name="Google Shape;89;p6"/>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90" name="Google Shape;90;p6"/>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91" name="Google Shape;91;p6"/>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92" name="Google Shape;92;p6"/>
            <p:cNvSpPr/>
            <p:nvPr/>
          </p:nvSpPr>
          <p:spPr>
            <a:xfrm>
              <a:off x="931" y="4002"/>
              <a:ext cx="18" cy="94"/>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93" name="Google Shape;93;p6"/>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94" name="Google Shape;94;p6"/>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95" name="Google Shape;95;p6"/>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
        <p:nvSpPr>
          <p:cNvPr id="96" name="Google Shape;96;p6"/>
          <p:cNvSpPr txBox="1">
            <a:spLocks noGrp="1"/>
          </p:cNvSpPr>
          <p:nvPr>
            <p:ph type="ftr" idx="11"/>
          </p:nvPr>
        </p:nvSpPr>
        <p:spPr>
          <a:xfrm>
            <a:off x="6477000" y="6273799"/>
            <a:ext cx="5006342" cy="365125"/>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sz="800">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p>
        </p:txBody>
      </p:sp>
      <p:sp>
        <p:nvSpPr>
          <p:cNvPr id="97" name="Google Shape;97;p6"/>
          <p:cNvSpPr txBox="1">
            <a:spLocks noGrp="1"/>
          </p:cNvSpPr>
          <p:nvPr>
            <p:ph type="sldNum" idx="12"/>
          </p:nvPr>
        </p:nvSpPr>
        <p:spPr>
          <a:xfrm>
            <a:off x="11590019" y="6273799"/>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rgbClr val="FF7814"/>
                </a:solidFill>
                <a:latin typeface="Lato"/>
                <a:ea typeface="Lato"/>
                <a:cs typeface="Lato"/>
                <a:sym typeface="Lato"/>
              </a:defRPr>
            </a:lvl1pPr>
            <a:lvl2pPr marL="0" lvl="1" indent="0" algn="ctr">
              <a:spcBef>
                <a:spcPts val="0"/>
              </a:spcBef>
              <a:buNone/>
              <a:defRPr sz="800" b="0" i="0">
                <a:solidFill>
                  <a:srgbClr val="FF7814"/>
                </a:solidFill>
                <a:latin typeface="Lato"/>
                <a:ea typeface="Lato"/>
                <a:cs typeface="Lato"/>
                <a:sym typeface="Lato"/>
              </a:defRPr>
            </a:lvl2pPr>
            <a:lvl3pPr marL="0" lvl="2" indent="0" algn="ctr">
              <a:spcBef>
                <a:spcPts val="0"/>
              </a:spcBef>
              <a:buNone/>
              <a:defRPr sz="800" b="0" i="0">
                <a:solidFill>
                  <a:srgbClr val="FF7814"/>
                </a:solidFill>
                <a:latin typeface="Lato"/>
                <a:ea typeface="Lato"/>
                <a:cs typeface="Lato"/>
                <a:sym typeface="Lato"/>
              </a:defRPr>
            </a:lvl3pPr>
            <a:lvl4pPr marL="0" lvl="3" indent="0" algn="ctr">
              <a:spcBef>
                <a:spcPts val="0"/>
              </a:spcBef>
              <a:buNone/>
              <a:defRPr sz="800" b="0" i="0">
                <a:solidFill>
                  <a:srgbClr val="FF7814"/>
                </a:solidFill>
                <a:latin typeface="Lato"/>
                <a:ea typeface="Lato"/>
                <a:cs typeface="Lato"/>
                <a:sym typeface="Lato"/>
              </a:defRPr>
            </a:lvl4pPr>
            <a:lvl5pPr marL="0" lvl="4" indent="0" algn="ctr">
              <a:spcBef>
                <a:spcPts val="0"/>
              </a:spcBef>
              <a:buNone/>
              <a:defRPr sz="800" b="0" i="0">
                <a:solidFill>
                  <a:srgbClr val="FF7814"/>
                </a:solidFill>
                <a:latin typeface="Lato"/>
                <a:ea typeface="Lato"/>
                <a:cs typeface="Lato"/>
                <a:sym typeface="Lato"/>
              </a:defRPr>
            </a:lvl5pPr>
            <a:lvl6pPr marL="0" lvl="5" indent="0" algn="ctr">
              <a:spcBef>
                <a:spcPts val="0"/>
              </a:spcBef>
              <a:buNone/>
              <a:defRPr sz="800" b="0" i="0">
                <a:solidFill>
                  <a:srgbClr val="FF7814"/>
                </a:solidFill>
                <a:latin typeface="Lato"/>
                <a:ea typeface="Lato"/>
                <a:cs typeface="Lato"/>
                <a:sym typeface="Lato"/>
              </a:defRPr>
            </a:lvl6pPr>
            <a:lvl7pPr marL="0" lvl="6" indent="0" algn="ctr">
              <a:spcBef>
                <a:spcPts val="0"/>
              </a:spcBef>
              <a:buNone/>
              <a:defRPr sz="800" b="0" i="0">
                <a:solidFill>
                  <a:srgbClr val="FF7814"/>
                </a:solidFill>
                <a:latin typeface="Lato"/>
                <a:ea typeface="Lato"/>
                <a:cs typeface="Lato"/>
                <a:sym typeface="Lato"/>
              </a:defRPr>
            </a:lvl7pPr>
            <a:lvl8pPr marL="0" lvl="7" indent="0" algn="ctr">
              <a:spcBef>
                <a:spcPts val="0"/>
              </a:spcBef>
              <a:buNone/>
              <a:defRPr sz="800" b="0" i="0">
                <a:solidFill>
                  <a:srgbClr val="FF7814"/>
                </a:solidFill>
                <a:latin typeface="Lato"/>
                <a:ea typeface="Lato"/>
                <a:cs typeface="Lato"/>
                <a:sym typeface="Lato"/>
              </a:defRPr>
            </a:lvl8pPr>
            <a:lvl9pPr marL="0" lvl="8" indent="0" algn="ctr">
              <a:spcBef>
                <a:spcPts val="0"/>
              </a:spcBef>
              <a:buNone/>
              <a:defRPr sz="800" b="0" i="0">
                <a:solidFill>
                  <a:srgbClr val="FF781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67769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mall title &amp; text - side by side">
  <p:cSld name="Small title &amp; text - side by side">
    <p:bg>
      <p:bgPr>
        <a:solidFill>
          <a:srgbClr val="FFFFFF"/>
        </a:solidFill>
        <a:effectLst/>
      </p:bgPr>
    </p:bg>
    <p:spTree>
      <p:nvGrpSpPr>
        <p:cNvPr id="1" name="Shape 114"/>
        <p:cNvGrpSpPr/>
        <p:nvPr/>
      </p:nvGrpSpPr>
      <p:grpSpPr>
        <a:xfrm>
          <a:off x="0" y="0"/>
          <a:ext cx="0" cy="0"/>
          <a:chOff x="0" y="0"/>
          <a:chExt cx="0" cy="0"/>
        </a:xfrm>
      </p:grpSpPr>
      <p:sp>
        <p:nvSpPr>
          <p:cNvPr id="115" name="Google Shape;115;p8"/>
          <p:cNvSpPr txBox="1">
            <a:spLocks noGrp="1"/>
          </p:cNvSpPr>
          <p:nvPr>
            <p:ph type="title"/>
          </p:nvPr>
        </p:nvSpPr>
        <p:spPr>
          <a:xfrm>
            <a:off x="623888" y="1107708"/>
            <a:ext cx="4114368" cy="249299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151546"/>
              </a:buClr>
              <a:buSzPts val="6000"/>
              <a:buFont typeface="Lato"/>
              <a:buNone/>
              <a:defRPr sz="6000">
                <a:solidFill>
                  <a:srgbClr val="1515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8"/>
          <p:cNvSpPr txBox="1">
            <a:spLocks noGrp="1"/>
          </p:cNvSpPr>
          <p:nvPr>
            <p:ph type="body" idx="1"/>
          </p:nvPr>
        </p:nvSpPr>
        <p:spPr>
          <a:xfrm>
            <a:off x="6095999" y="1103313"/>
            <a:ext cx="5472113" cy="517048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800"/>
              <a:buFont typeface="Lato"/>
              <a:buNone/>
              <a:defRPr sz="2800">
                <a:solidFill>
                  <a:srgbClr val="151546"/>
                </a:solidFill>
              </a:defRPr>
            </a:lvl1pPr>
            <a:lvl2pPr marL="914400" lvl="1" indent="-228600" algn="l">
              <a:lnSpc>
                <a:spcPct val="90000"/>
              </a:lnSpc>
              <a:spcBef>
                <a:spcPts val="500"/>
              </a:spcBef>
              <a:spcAft>
                <a:spcPts val="0"/>
              </a:spcAft>
              <a:buSzPts val="2400"/>
              <a:buFont typeface="Lato"/>
              <a:buNone/>
              <a:defRPr sz="2400">
                <a:solidFill>
                  <a:srgbClr val="151546"/>
                </a:solidFill>
              </a:defRPr>
            </a:lvl2pPr>
            <a:lvl3pPr marL="1371600" lvl="2" indent="-228600" algn="l">
              <a:lnSpc>
                <a:spcPct val="90000"/>
              </a:lnSpc>
              <a:spcBef>
                <a:spcPts val="500"/>
              </a:spcBef>
              <a:spcAft>
                <a:spcPts val="0"/>
              </a:spcAft>
              <a:buSzPts val="2000"/>
              <a:buFont typeface="Lato"/>
              <a:buNone/>
              <a:defRPr sz="2000">
                <a:solidFill>
                  <a:srgbClr val="151546"/>
                </a:solidFill>
              </a:defRPr>
            </a:lvl3pPr>
            <a:lvl4pPr marL="1828800" lvl="3" indent="-228600" algn="l">
              <a:lnSpc>
                <a:spcPct val="90000"/>
              </a:lnSpc>
              <a:spcBef>
                <a:spcPts val="500"/>
              </a:spcBef>
              <a:spcAft>
                <a:spcPts val="0"/>
              </a:spcAft>
              <a:buSzPts val="1800"/>
              <a:buFont typeface="Lato"/>
              <a:buNone/>
              <a:defRPr sz="1800">
                <a:solidFill>
                  <a:srgbClr val="151546"/>
                </a:solidFill>
              </a:defRPr>
            </a:lvl4pPr>
            <a:lvl5pPr marL="2286000" lvl="4" indent="-228600" algn="l">
              <a:lnSpc>
                <a:spcPct val="90000"/>
              </a:lnSpc>
              <a:spcBef>
                <a:spcPts val="500"/>
              </a:spcBef>
              <a:spcAft>
                <a:spcPts val="0"/>
              </a:spcAft>
              <a:buSzPts val="1800"/>
              <a:buFont typeface="Lato"/>
              <a:buNone/>
              <a:defRPr sz="18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cxnSp>
        <p:nvCxnSpPr>
          <p:cNvPr id="117" name="Google Shape;117;p8"/>
          <p:cNvCxnSpPr/>
          <p:nvPr/>
        </p:nvCxnSpPr>
        <p:spPr>
          <a:xfrm>
            <a:off x="11574780" y="6273799"/>
            <a:ext cx="0" cy="584201"/>
          </a:xfrm>
          <a:prstGeom prst="straightConnector1">
            <a:avLst/>
          </a:prstGeom>
          <a:noFill/>
          <a:ln w="9525" cap="flat" cmpd="sng">
            <a:solidFill>
              <a:srgbClr val="FF7814"/>
            </a:solidFill>
            <a:prstDash val="solid"/>
            <a:miter lim="800000"/>
            <a:headEnd type="none" w="sm" len="sm"/>
            <a:tailEnd type="none" w="sm" len="sm"/>
          </a:ln>
        </p:spPr>
      </p:cxnSp>
      <p:sp>
        <p:nvSpPr>
          <p:cNvPr id="118" name="Google Shape;118;p8"/>
          <p:cNvSpPr txBox="1">
            <a:spLocks noGrp="1"/>
          </p:cNvSpPr>
          <p:nvPr>
            <p:ph type="body" idx="2"/>
          </p:nvPr>
        </p:nvSpPr>
        <p:spPr>
          <a:xfrm>
            <a:off x="623888" y="584200"/>
            <a:ext cx="10944225" cy="519113"/>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000"/>
              <a:buNone/>
              <a:defRPr sz="2000" b="1">
                <a:solidFill>
                  <a:srgbClr val="C0C5D3"/>
                </a:solidFill>
                <a:latin typeface="Lato Black"/>
                <a:ea typeface="Lato Black"/>
                <a:cs typeface="Lato Black"/>
                <a:sym typeface="Lato Black"/>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119" name="Google Shape;119;p8"/>
          <p:cNvGrpSpPr/>
          <p:nvPr/>
        </p:nvGrpSpPr>
        <p:grpSpPr>
          <a:xfrm>
            <a:off x="623888" y="6273800"/>
            <a:ext cx="1168400" cy="303213"/>
            <a:chOff x="393" y="3952"/>
            <a:chExt cx="736" cy="191"/>
          </a:xfrm>
        </p:grpSpPr>
        <p:sp>
          <p:nvSpPr>
            <p:cNvPr id="120" name="Google Shape;120;p8"/>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21" name="Google Shape;121;p8"/>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22" name="Google Shape;122;p8"/>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23" name="Google Shape;123;p8"/>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24" name="Google Shape;124;p8"/>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25" name="Google Shape;125;p8"/>
            <p:cNvSpPr/>
            <p:nvPr/>
          </p:nvSpPr>
          <p:spPr>
            <a:xfrm>
              <a:off x="931" y="4002"/>
              <a:ext cx="18" cy="94"/>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26" name="Google Shape;126;p8"/>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27" name="Google Shape;127;p8"/>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28" name="Google Shape;128;p8"/>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
        <p:nvSpPr>
          <p:cNvPr id="129" name="Google Shape;129;p8"/>
          <p:cNvSpPr txBox="1">
            <a:spLocks noGrp="1"/>
          </p:cNvSpPr>
          <p:nvPr>
            <p:ph type="ftr" idx="11"/>
          </p:nvPr>
        </p:nvSpPr>
        <p:spPr>
          <a:xfrm>
            <a:off x="6477000" y="6273799"/>
            <a:ext cx="5006342" cy="365125"/>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sz="800">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endParaRPr/>
          </a:p>
        </p:txBody>
      </p:sp>
      <p:sp>
        <p:nvSpPr>
          <p:cNvPr id="130" name="Google Shape;130;p8"/>
          <p:cNvSpPr txBox="1">
            <a:spLocks noGrp="1"/>
          </p:cNvSpPr>
          <p:nvPr>
            <p:ph type="sldNum" idx="12"/>
          </p:nvPr>
        </p:nvSpPr>
        <p:spPr>
          <a:xfrm>
            <a:off x="11590019" y="6273799"/>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rgbClr val="FF7814"/>
                </a:solidFill>
                <a:latin typeface="Lato"/>
                <a:ea typeface="Lato"/>
                <a:cs typeface="Lato"/>
                <a:sym typeface="Lato"/>
              </a:defRPr>
            </a:lvl1pPr>
            <a:lvl2pPr marL="0" lvl="1" indent="0" algn="ctr">
              <a:spcBef>
                <a:spcPts val="0"/>
              </a:spcBef>
              <a:buNone/>
              <a:defRPr sz="800" b="0" i="0">
                <a:solidFill>
                  <a:srgbClr val="FF7814"/>
                </a:solidFill>
                <a:latin typeface="Lato"/>
                <a:ea typeface="Lato"/>
                <a:cs typeface="Lato"/>
                <a:sym typeface="Lato"/>
              </a:defRPr>
            </a:lvl2pPr>
            <a:lvl3pPr marL="0" lvl="2" indent="0" algn="ctr">
              <a:spcBef>
                <a:spcPts val="0"/>
              </a:spcBef>
              <a:buNone/>
              <a:defRPr sz="800" b="0" i="0">
                <a:solidFill>
                  <a:srgbClr val="FF7814"/>
                </a:solidFill>
                <a:latin typeface="Lato"/>
                <a:ea typeface="Lato"/>
                <a:cs typeface="Lato"/>
                <a:sym typeface="Lato"/>
              </a:defRPr>
            </a:lvl3pPr>
            <a:lvl4pPr marL="0" lvl="3" indent="0" algn="ctr">
              <a:spcBef>
                <a:spcPts val="0"/>
              </a:spcBef>
              <a:buNone/>
              <a:defRPr sz="800" b="0" i="0">
                <a:solidFill>
                  <a:srgbClr val="FF7814"/>
                </a:solidFill>
                <a:latin typeface="Lato"/>
                <a:ea typeface="Lato"/>
                <a:cs typeface="Lato"/>
                <a:sym typeface="Lato"/>
              </a:defRPr>
            </a:lvl4pPr>
            <a:lvl5pPr marL="0" lvl="4" indent="0" algn="ctr">
              <a:spcBef>
                <a:spcPts val="0"/>
              </a:spcBef>
              <a:buNone/>
              <a:defRPr sz="800" b="0" i="0">
                <a:solidFill>
                  <a:srgbClr val="FF7814"/>
                </a:solidFill>
                <a:latin typeface="Lato"/>
                <a:ea typeface="Lato"/>
                <a:cs typeface="Lato"/>
                <a:sym typeface="Lato"/>
              </a:defRPr>
            </a:lvl5pPr>
            <a:lvl6pPr marL="0" lvl="5" indent="0" algn="ctr">
              <a:spcBef>
                <a:spcPts val="0"/>
              </a:spcBef>
              <a:buNone/>
              <a:defRPr sz="800" b="0" i="0">
                <a:solidFill>
                  <a:srgbClr val="FF7814"/>
                </a:solidFill>
                <a:latin typeface="Lato"/>
                <a:ea typeface="Lato"/>
                <a:cs typeface="Lato"/>
                <a:sym typeface="Lato"/>
              </a:defRPr>
            </a:lvl6pPr>
            <a:lvl7pPr marL="0" lvl="6" indent="0" algn="ctr">
              <a:spcBef>
                <a:spcPts val="0"/>
              </a:spcBef>
              <a:buNone/>
              <a:defRPr sz="800" b="0" i="0">
                <a:solidFill>
                  <a:srgbClr val="FF7814"/>
                </a:solidFill>
                <a:latin typeface="Lato"/>
                <a:ea typeface="Lato"/>
                <a:cs typeface="Lato"/>
                <a:sym typeface="Lato"/>
              </a:defRPr>
            </a:lvl7pPr>
            <a:lvl8pPr marL="0" lvl="7" indent="0" algn="ctr">
              <a:spcBef>
                <a:spcPts val="0"/>
              </a:spcBef>
              <a:buNone/>
              <a:defRPr sz="800" b="0" i="0">
                <a:solidFill>
                  <a:srgbClr val="FF7814"/>
                </a:solidFill>
                <a:latin typeface="Lato"/>
                <a:ea typeface="Lato"/>
                <a:cs typeface="Lato"/>
                <a:sym typeface="Lato"/>
              </a:defRPr>
            </a:lvl8pPr>
            <a:lvl9pPr marL="0" lvl="8" indent="0" algn="ctr">
              <a:spcBef>
                <a:spcPts val="0"/>
              </a:spcBef>
              <a:buNone/>
              <a:defRPr sz="800" b="0" i="0">
                <a:solidFill>
                  <a:srgbClr val="FF781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1519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mall title &amp; text - side by side-2">
  <p:cSld name="Small title &amp; text - side by side-2">
    <p:bg>
      <p:bgPr>
        <a:solidFill>
          <a:srgbClr val="FFFFFF"/>
        </a:solidFill>
        <a:effectLst/>
      </p:bgPr>
    </p:bg>
    <p:spTree>
      <p:nvGrpSpPr>
        <p:cNvPr id="1" name="Shape 131"/>
        <p:cNvGrpSpPr/>
        <p:nvPr/>
      </p:nvGrpSpPr>
      <p:grpSpPr>
        <a:xfrm>
          <a:off x="0" y="0"/>
          <a:ext cx="0" cy="0"/>
          <a:chOff x="0" y="0"/>
          <a:chExt cx="0" cy="0"/>
        </a:xfrm>
      </p:grpSpPr>
      <p:sp>
        <p:nvSpPr>
          <p:cNvPr id="132" name="Google Shape;132;p9"/>
          <p:cNvSpPr txBox="1">
            <a:spLocks noGrp="1"/>
          </p:cNvSpPr>
          <p:nvPr>
            <p:ph type="title"/>
          </p:nvPr>
        </p:nvSpPr>
        <p:spPr>
          <a:xfrm>
            <a:off x="623888" y="1107708"/>
            <a:ext cx="4114368" cy="1107996"/>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151546"/>
              </a:buClr>
              <a:buSzPts val="4000"/>
              <a:buFont typeface="Lato"/>
              <a:buNone/>
              <a:defRPr sz="4000">
                <a:solidFill>
                  <a:srgbClr val="1515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9"/>
          <p:cNvSpPr txBox="1">
            <a:spLocks noGrp="1"/>
          </p:cNvSpPr>
          <p:nvPr>
            <p:ph type="body" idx="1"/>
          </p:nvPr>
        </p:nvSpPr>
        <p:spPr>
          <a:xfrm>
            <a:off x="6095999" y="1103313"/>
            <a:ext cx="5472113" cy="517048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800"/>
              <a:buFont typeface="Lato"/>
              <a:buNone/>
              <a:defRPr sz="2800">
                <a:solidFill>
                  <a:srgbClr val="151546"/>
                </a:solidFill>
              </a:defRPr>
            </a:lvl1pPr>
            <a:lvl2pPr marL="914400" lvl="1" indent="-228600" algn="l">
              <a:lnSpc>
                <a:spcPct val="90000"/>
              </a:lnSpc>
              <a:spcBef>
                <a:spcPts val="500"/>
              </a:spcBef>
              <a:spcAft>
                <a:spcPts val="0"/>
              </a:spcAft>
              <a:buSzPts val="2400"/>
              <a:buFont typeface="Lato"/>
              <a:buNone/>
              <a:defRPr sz="2400">
                <a:solidFill>
                  <a:srgbClr val="151546"/>
                </a:solidFill>
              </a:defRPr>
            </a:lvl2pPr>
            <a:lvl3pPr marL="1371600" lvl="2" indent="-228600" algn="l">
              <a:lnSpc>
                <a:spcPct val="90000"/>
              </a:lnSpc>
              <a:spcBef>
                <a:spcPts val="500"/>
              </a:spcBef>
              <a:spcAft>
                <a:spcPts val="0"/>
              </a:spcAft>
              <a:buSzPts val="2000"/>
              <a:buFont typeface="Lato"/>
              <a:buNone/>
              <a:defRPr sz="2000">
                <a:solidFill>
                  <a:srgbClr val="151546"/>
                </a:solidFill>
              </a:defRPr>
            </a:lvl3pPr>
            <a:lvl4pPr marL="1828800" lvl="3" indent="-228600" algn="l">
              <a:lnSpc>
                <a:spcPct val="90000"/>
              </a:lnSpc>
              <a:spcBef>
                <a:spcPts val="500"/>
              </a:spcBef>
              <a:spcAft>
                <a:spcPts val="0"/>
              </a:spcAft>
              <a:buSzPts val="1800"/>
              <a:buFont typeface="Lato"/>
              <a:buNone/>
              <a:defRPr sz="1800">
                <a:solidFill>
                  <a:srgbClr val="151546"/>
                </a:solidFill>
              </a:defRPr>
            </a:lvl4pPr>
            <a:lvl5pPr marL="2286000" lvl="4" indent="-228600" algn="l">
              <a:lnSpc>
                <a:spcPct val="90000"/>
              </a:lnSpc>
              <a:spcBef>
                <a:spcPts val="500"/>
              </a:spcBef>
              <a:spcAft>
                <a:spcPts val="0"/>
              </a:spcAft>
              <a:buSzPts val="1800"/>
              <a:buFont typeface="Lato"/>
              <a:buNone/>
              <a:defRPr sz="18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cxnSp>
        <p:nvCxnSpPr>
          <p:cNvPr id="134" name="Google Shape;134;p9"/>
          <p:cNvCxnSpPr/>
          <p:nvPr/>
        </p:nvCxnSpPr>
        <p:spPr>
          <a:xfrm>
            <a:off x="11574780" y="6273799"/>
            <a:ext cx="0" cy="584201"/>
          </a:xfrm>
          <a:prstGeom prst="straightConnector1">
            <a:avLst/>
          </a:prstGeom>
          <a:noFill/>
          <a:ln w="9525" cap="flat" cmpd="sng">
            <a:solidFill>
              <a:srgbClr val="FF7814"/>
            </a:solidFill>
            <a:prstDash val="solid"/>
            <a:miter lim="800000"/>
            <a:headEnd type="none" w="sm" len="sm"/>
            <a:tailEnd type="none" w="sm" len="sm"/>
          </a:ln>
        </p:spPr>
      </p:cxnSp>
      <p:sp>
        <p:nvSpPr>
          <p:cNvPr id="135" name="Google Shape;135;p9"/>
          <p:cNvSpPr txBox="1">
            <a:spLocks noGrp="1"/>
          </p:cNvSpPr>
          <p:nvPr>
            <p:ph type="body" idx="2"/>
          </p:nvPr>
        </p:nvSpPr>
        <p:spPr>
          <a:xfrm>
            <a:off x="623888" y="584200"/>
            <a:ext cx="10944225" cy="519113"/>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000"/>
              <a:buNone/>
              <a:defRPr sz="2000" b="1">
                <a:solidFill>
                  <a:srgbClr val="C0C5D3"/>
                </a:solidFill>
                <a:latin typeface="Lato Black"/>
                <a:ea typeface="Lato Black"/>
                <a:cs typeface="Lato Black"/>
                <a:sym typeface="Lato Black"/>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136" name="Google Shape;136;p9"/>
          <p:cNvGrpSpPr/>
          <p:nvPr/>
        </p:nvGrpSpPr>
        <p:grpSpPr>
          <a:xfrm>
            <a:off x="623888" y="6273800"/>
            <a:ext cx="1168400" cy="303213"/>
            <a:chOff x="393" y="3952"/>
            <a:chExt cx="736" cy="191"/>
          </a:xfrm>
        </p:grpSpPr>
        <p:sp>
          <p:nvSpPr>
            <p:cNvPr id="137" name="Google Shape;137;p9"/>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38" name="Google Shape;138;p9"/>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39" name="Google Shape;139;p9"/>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40" name="Google Shape;140;p9"/>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41" name="Google Shape;141;p9"/>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42" name="Google Shape;142;p9"/>
            <p:cNvSpPr/>
            <p:nvPr/>
          </p:nvSpPr>
          <p:spPr>
            <a:xfrm>
              <a:off x="931" y="4002"/>
              <a:ext cx="18" cy="94"/>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43" name="Google Shape;143;p9"/>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44" name="Google Shape;144;p9"/>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45" name="Google Shape;145;p9"/>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
        <p:nvSpPr>
          <p:cNvPr id="146" name="Google Shape;146;p9"/>
          <p:cNvSpPr txBox="1">
            <a:spLocks noGrp="1"/>
          </p:cNvSpPr>
          <p:nvPr>
            <p:ph type="ftr" idx="11"/>
          </p:nvPr>
        </p:nvSpPr>
        <p:spPr>
          <a:xfrm>
            <a:off x="6477000" y="6273799"/>
            <a:ext cx="5006342" cy="365125"/>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sz="800">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endParaRPr/>
          </a:p>
        </p:txBody>
      </p:sp>
      <p:sp>
        <p:nvSpPr>
          <p:cNvPr id="147" name="Google Shape;147;p9"/>
          <p:cNvSpPr txBox="1">
            <a:spLocks noGrp="1"/>
          </p:cNvSpPr>
          <p:nvPr>
            <p:ph type="sldNum" idx="12"/>
          </p:nvPr>
        </p:nvSpPr>
        <p:spPr>
          <a:xfrm>
            <a:off x="11590019" y="6273799"/>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rgbClr val="FF7814"/>
                </a:solidFill>
                <a:latin typeface="Lato"/>
                <a:ea typeface="Lato"/>
                <a:cs typeface="Lato"/>
                <a:sym typeface="Lato"/>
              </a:defRPr>
            </a:lvl1pPr>
            <a:lvl2pPr marL="0" lvl="1" indent="0" algn="ctr">
              <a:spcBef>
                <a:spcPts val="0"/>
              </a:spcBef>
              <a:buNone/>
              <a:defRPr sz="800" b="0" i="0">
                <a:solidFill>
                  <a:srgbClr val="FF7814"/>
                </a:solidFill>
                <a:latin typeface="Lato"/>
                <a:ea typeface="Lato"/>
                <a:cs typeface="Lato"/>
                <a:sym typeface="Lato"/>
              </a:defRPr>
            </a:lvl2pPr>
            <a:lvl3pPr marL="0" lvl="2" indent="0" algn="ctr">
              <a:spcBef>
                <a:spcPts val="0"/>
              </a:spcBef>
              <a:buNone/>
              <a:defRPr sz="800" b="0" i="0">
                <a:solidFill>
                  <a:srgbClr val="FF7814"/>
                </a:solidFill>
                <a:latin typeface="Lato"/>
                <a:ea typeface="Lato"/>
                <a:cs typeface="Lato"/>
                <a:sym typeface="Lato"/>
              </a:defRPr>
            </a:lvl3pPr>
            <a:lvl4pPr marL="0" lvl="3" indent="0" algn="ctr">
              <a:spcBef>
                <a:spcPts val="0"/>
              </a:spcBef>
              <a:buNone/>
              <a:defRPr sz="800" b="0" i="0">
                <a:solidFill>
                  <a:srgbClr val="FF7814"/>
                </a:solidFill>
                <a:latin typeface="Lato"/>
                <a:ea typeface="Lato"/>
                <a:cs typeface="Lato"/>
                <a:sym typeface="Lato"/>
              </a:defRPr>
            </a:lvl4pPr>
            <a:lvl5pPr marL="0" lvl="4" indent="0" algn="ctr">
              <a:spcBef>
                <a:spcPts val="0"/>
              </a:spcBef>
              <a:buNone/>
              <a:defRPr sz="800" b="0" i="0">
                <a:solidFill>
                  <a:srgbClr val="FF7814"/>
                </a:solidFill>
                <a:latin typeface="Lato"/>
                <a:ea typeface="Lato"/>
                <a:cs typeface="Lato"/>
                <a:sym typeface="Lato"/>
              </a:defRPr>
            </a:lvl5pPr>
            <a:lvl6pPr marL="0" lvl="5" indent="0" algn="ctr">
              <a:spcBef>
                <a:spcPts val="0"/>
              </a:spcBef>
              <a:buNone/>
              <a:defRPr sz="800" b="0" i="0">
                <a:solidFill>
                  <a:srgbClr val="FF7814"/>
                </a:solidFill>
                <a:latin typeface="Lato"/>
                <a:ea typeface="Lato"/>
                <a:cs typeface="Lato"/>
                <a:sym typeface="Lato"/>
              </a:defRPr>
            </a:lvl6pPr>
            <a:lvl7pPr marL="0" lvl="6" indent="0" algn="ctr">
              <a:spcBef>
                <a:spcPts val="0"/>
              </a:spcBef>
              <a:buNone/>
              <a:defRPr sz="800" b="0" i="0">
                <a:solidFill>
                  <a:srgbClr val="FF7814"/>
                </a:solidFill>
                <a:latin typeface="Lato"/>
                <a:ea typeface="Lato"/>
                <a:cs typeface="Lato"/>
                <a:sym typeface="Lato"/>
              </a:defRPr>
            </a:lvl7pPr>
            <a:lvl8pPr marL="0" lvl="7" indent="0" algn="ctr">
              <a:spcBef>
                <a:spcPts val="0"/>
              </a:spcBef>
              <a:buNone/>
              <a:defRPr sz="800" b="0" i="0">
                <a:solidFill>
                  <a:srgbClr val="FF7814"/>
                </a:solidFill>
                <a:latin typeface="Lato"/>
                <a:ea typeface="Lato"/>
                <a:cs typeface="Lato"/>
                <a:sym typeface="Lato"/>
              </a:defRPr>
            </a:lvl8pPr>
            <a:lvl9pPr marL="0" lvl="8" indent="0" algn="ctr">
              <a:spcBef>
                <a:spcPts val="0"/>
              </a:spcBef>
              <a:buNone/>
              <a:defRPr sz="800" b="0" i="0">
                <a:solidFill>
                  <a:srgbClr val="FF781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4842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ix items">
  <p:cSld name="Six items">
    <p:bg>
      <p:bgPr>
        <a:solidFill>
          <a:srgbClr val="FFFFFF"/>
        </a:solidFill>
        <a:effectLst/>
      </p:bgPr>
    </p:bg>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623887" y="1107708"/>
            <a:ext cx="10944225" cy="56239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151546"/>
              </a:buClr>
              <a:buSzPts val="3600"/>
              <a:buFont typeface="Lato"/>
              <a:buNone/>
              <a:defRPr sz="3600">
                <a:solidFill>
                  <a:srgbClr val="1515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10"/>
          <p:cNvSpPr txBox="1">
            <a:spLocks noGrp="1"/>
          </p:cNvSpPr>
          <p:nvPr>
            <p:ph type="body" idx="1"/>
          </p:nvPr>
        </p:nvSpPr>
        <p:spPr>
          <a:xfrm>
            <a:off x="623887" y="2047956"/>
            <a:ext cx="3162451" cy="41574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cxnSp>
        <p:nvCxnSpPr>
          <p:cNvPr id="151" name="Google Shape;151;p10"/>
          <p:cNvCxnSpPr/>
          <p:nvPr/>
        </p:nvCxnSpPr>
        <p:spPr>
          <a:xfrm>
            <a:off x="11574780" y="6273799"/>
            <a:ext cx="0" cy="584201"/>
          </a:xfrm>
          <a:prstGeom prst="straightConnector1">
            <a:avLst/>
          </a:prstGeom>
          <a:noFill/>
          <a:ln w="9525" cap="flat" cmpd="sng">
            <a:solidFill>
              <a:srgbClr val="FF7814"/>
            </a:solidFill>
            <a:prstDash val="solid"/>
            <a:miter lim="800000"/>
            <a:headEnd type="none" w="sm" len="sm"/>
            <a:tailEnd type="none" w="sm" len="sm"/>
          </a:ln>
        </p:spPr>
      </p:cxnSp>
      <p:sp>
        <p:nvSpPr>
          <p:cNvPr id="152" name="Google Shape;152;p10"/>
          <p:cNvSpPr txBox="1">
            <a:spLocks noGrp="1"/>
          </p:cNvSpPr>
          <p:nvPr>
            <p:ph type="body" idx="2"/>
          </p:nvPr>
        </p:nvSpPr>
        <p:spPr>
          <a:xfrm>
            <a:off x="623888" y="584200"/>
            <a:ext cx="10944225" cy="519113"/>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000"/>
              <a:buNone/>
              <a:defRPr sz="2000" b="1">
                <a:solidFill>
                  <a:srgbClr val="C0C5D3"/>
                </a:solidFill>
                <a:latin typeface="Lato Black"/>
                <a:ea typeface="Lato Black"/>
                <a:cs typeface="Lato Black"/>
                <a:sym typeface="Lato Black"/>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53" name="Google Shape;153;p10"/>
          <p:cNvSpPr txBox="1">
            <a:spLocks noGrp="1"/>
          </p:cNvSpPr>
          <p:nvPr>
            <p:ph type="body" idx="3"/>
          </p:nvPr>
        </p:nvSpPr>
        <p:spPr>
          <a:xfrm>
            <a:off x="4514774" y="2047956"/>
            <a:ext cx="3162451" cy="41574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54" name="Google Shape;154;p10"/>
          <p:cNvSpPr txBox="1">
            <a:spLocks noGrp="1"/>
          </p:cNvSpPr>
          <p:nvPr>
            <p:ph type="body" idx="4"/>
          </p:nvPr>
        </p:nvSpPr>
        <p:spPr>
          <a:xfrm>
            <a:off x="8405661" y="2047956"/>
            <a:ext cx="3162451" cy="41574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55" name="Google Shape;155;p10"/>
          <p:cNvSpPr txBox="1">
            <a:spLocks noGrp="1"/>
          </p:cNvSpPr>
          <p:nvPr>
            <p:ph type="body" idx="5"/>
          </p:nvPr>
        </p:nvSpPr>
        <p:spPr>
          <a:xfrm>
            <a:off x="623887" y="4068023"/>
            <a:ext cx="3162451" cy="41574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56" name="Google Shape;156;p10"/>
          <p:cNvSpPr txBox="1">
            <a:spLocks noGrp="1"/>
          </p:cNvSpPr>
          <p:nvPr>
            <p:ph type="body" idx="6"/>
          </p:nvPr>
        </p:nvSpPr>
        <p:spPr>
          <a:xfrm>
            <a:off x="4514774" y="4068023"/>
            <a:ext cx="3162451" cy="41574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57" name="Google Shape;157;p10"/>
          <p:cNvSpPr txBox="1">
            <a:spLocks noGrp="1"/>
          </p:cNvSpPr>
          <p:nvPr>
            <p:ph type="body" idx="7"/>
          </p:nvPr>
        </p:nvSpPr>
        <p:spPr>
          <a:xfrm>
            <a:off x="8405661" y="4068023"/>
            <a:ext cx="3162451" cy="41574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58" name="Google Shape;158;p10"/>
          <p:cNvSpPr txBox="1">
            <a:spLocks noGrp="1"/>
          </p:cNvSpPr>
          <p:nvPr>
            <p:ph type="body" idx="8"/>
          </p:nvPr>
        </p:nvSpPr>
        <p:spPr>
          <a:xfrm>
            <a:off x="623887" y="2577345"/>
            <a:ext cx="3162451" cy="110959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59" name="Google Shape;159;p10"/>
          <p:cNvSpPr txBox="1">
            <a:spLocks noGrp="1"/>
          </p:cNvSpPr>
          <p:nvPr>
            <p:ph type="body" idx="9"/>
          </p:nvPr>
        </p:nvSpPr>
        <p:spPr>
          <a:xfrm>
            <a:off x="4514774" y="2577345"/>
            <a:ext cx="3162451" cy="110959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60" name="Google Shape;160;p10"/>
          <p:cNvSpPr txBox="1">
            <a:spLocks noGrp="1"/>
          </p:cNvSpPr>
          <p:nvPr>
            <p:ph type="body" idx="13"/>
          </p:nvPr>
        </p:nvSpPr>
        <p:spPr>
          <a:xfrm>
            <a:off x="8405661" y="2577345"/>
            <a:ext cx="3162451" cy="110959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61" name="Google Shape;161;p10"/>
          <p:cNvSpPr txBox="1">
            <a:spLocks noGrp="1"/>
          </p:cNvSpPr>
          <p:nvPr>
            <p:ph type="body" idx="14"/>
          </p:nvPr>
        </p:nvSpPr>
        <p:spPr>
          <a:xfrm>
            <a:off x="623887" y="4597412"/>
            <a:ext cx="3162451" cy="110959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62" name="Google Shape;162;p10"/>
          <p:cNvSpPr txBox="1">
            <a:spLocks noGrp="1"/>
          </p:cNvSpPr>
          <p:nvPr>
            <p:ph type="body" idx="15"/>
          </p:nvPr>
        </p:nvSpPr>
        <p:spPr>
          <a:xfrm>
            <a:off x="4514774" y="4597412"/>
            <a:ext cx="3162451" cy="110959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63" name="Google Shape;163;p10"/>
          <p:cNvSpPr txBox="1">
            <a:spLocks noGrp="1"/>
          </p:cNvSpPr>
          <p:nvPr>
            <p:ph type="body" idx="16"/>
          </p:nvPr>
        </p:nvSpPr>
        <p:spPr>
          <a:xfrm>
            <a:off x="8405661" y="4597412"/>
            <a:ext cx="3162451" cy="110959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grpSp>
        <p:nvGrpSpPr>
          <p:cNvPr id="164" name="Google Shape;164;p10"/>
          <p:cNvGrpSpPr/>
          <p:nvPr/>
        </p:nvGrpSpPr>
        <p:grpSpPr>
          <a:xfrm>
            <a:off x="623888" y="6273800"/>
            <a:ext cx="1168400" cy="303213"/>
            <a:chOff x="393" y="3952"/>
            <a:chExt cx="736" cy="191"/>
          </a:xfrm>
        </p:grpSpPr>
        <p:sp>
          <p:nvSpPr>
            <p:cNvPr id="165" name="Google Shape;165;p10"/>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66" name="Google Shape;166;p10"/>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67" name="Google Shape;167;p10"/>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68" name="Google Shape;168;p10"/>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69" name="Google Shape;169;p10"/>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70" name="Google Shape;170;p10"/>
            <p:cNvSpPr/>
            <p:nvPr/>
          </p:nvSpPr>
          <p:spPr>
            <a:xfrm>
              <a:off x="931" y="4002"/>
              <a:ext cx="18" cy="94"/>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71" name="Google Shape;171;p10"/>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72" name="Google Shape;172;p10"/>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73" name="Google Shape;173;p10"/>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
        <p:nvSpPr>
          <p:cNvPr id="174" name="Google Shape;174;p10"/>
          <p:cNvSpPr txBox="1">
            <a:spLocks noGrp="1"/>
          </p:cNvSpPr>
          <p:nvPr>
            <p:ph type="ftr" idx="11"/>
          </p:nvPr>
        </p:nvSpPr>
        <p:spPr>
          <a:xfrm>
            <a:off x="6477000" y="6273799"/>
            <a:ext cx="5006342" cy="365125"/>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sz="800">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endParaRPr/>
          </a:p>
        </p:txBody>
      </p:sp>
      <p:sp>
        <p:nvSpPr>
          <p:cNvPr id="175" name="Google Shape;175;p10"/>
          <p:cNvSpPr txBox="1">
            <a:spLocks noGrp="1"/>
          </p:cNvSpPr>
          <p:nvPr>
            <p:ph type="sldNum" idx="12"/>
          </p:nvPr>
        </p:nvSpPr>
        <p:spPr>
          <a:xfrm>
            <a:off x="11590019" y="6273799"/>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rgbClr val="FF7814"/>
                </a:solidFill>
                <a:latin typeface="Lato"/>
                <a:ea typeface="Lato"/>
                <a:cs typeface="Lato"/>
                <a:sym typeface="Lato"/>
              </a:defRPr>
            </a:lvl1pPr>
            <a:lvl2pPr marL="0" lvl="1" indent="0" algn="ctr">
              <a:spcBef>
                <a:spcPts val="0"/>
              </a:spcBef>
              <a:buNone/>
              <a:defRPr sz="800" b="0" i="0">
                <a:solidFill>
                  <a:srgbClr val="FF7814"/>
                </a:solidFill>
                <a:latin typeface="Lato"/>
                <a:ea typeface="Lato"/>
                <a:cs typeface="Lato"/>
                <a:sym typeface="Lato"/>
              </a:defRPr>
            </a:lvl2pPr>
            <a:lvl3pPr marL="0" lvl="2" indent="0" algn="ctr">
              <a:spcBef>
                <a:spcPts val="0"/>
              </a:spcBef>
              <a:buNone/>
              <a:defRPr sz="800" b="0" i="0">
                <a:solidFill>
                  <a:srgbClr val="FF7814"/>
                </a:solidFill>
                <a:latin typeface="Lato"/>
                <a:ea typeface="Lato"/>
                <a:cs typeface="Lato"/>
                <a:sym typeface="Lato"/>
              </a:defRPr>
            </a:lvl3pPr>
            <a:lvl4pPr marL="0" lvl="3" indent="0" algn="ctr">
              <a:spcBef>
                <a:spcPts val="0"/>
              </a:spcBef>
              <a:buNone/>
              <a:defRPr sz="800" b="0" i="0">
                <a:solidFill>
                  <a:srgbClr val="FF7814"/>
                </a:solidFill>
                <a:latin typeface="Lato"/>
                <a:ea typeface="Lato"/>
                <a:cs typeface="Lato"/>
                <a:sym typeface="Lato"/>
              </a:defRPr>
            </a:lvl4pPr>
            <a:lvl5pPr marL="0" lvl="4" indent="0" algn="ctr">
              <a:spcBef>
                <a:spcPts val="0"/>
              </a:spcBef>
              <a:buNone/>
              <a:defRPr sz="800" b="0" i="0">
                <a:solidFill>
                  <a:srgbClr val="FF7814"/>
                </a:solidFill>
                <a:latin typeface="Lato"/>
                <a:ea typeface="Lato"/>
                <a:cs typeface="Lato"/>
                <a:sym typeface="Lato"/>
              </a:defRPr>
            </a:lvl5pPr>
            <a:lvl6pPr marL="0" lvl="5" indent="0" algn="ctr">
              <a:spcBef>
                <a:spcPts val="0"/>
              </a:spcBef>
              <a:buNone/>
              <a:defRPr sz="800" b="0" i="0">
                <a:solidFill>
                  <a:srgbClr val="FF7814"/>
                </a:solidFill>
                <a:latin typeface="Lato"/>
                <a:ea typeface="Lato"/>
                <a:cs typeface="Lato"/>
                <a:sym typeface="Lato"/>
              </a:defRPr>
            </a:lvl6pPr>
            <a:lvl7pPr marL="0" lvl="6" indent="0" algn="ctr">
              <a:spcBef>
                <a:spcPts val="0"/>
              </a:spcBef>
              <a:buNone/>
              <a:defRPr sz="800" b="0" i="0">
                <a:solidFill>
                  <a:srgbClr val="FF7814"/>
                </a:solidFill>
                <a:latin typeface="Lato"/>
                <a:ea typeface="Lato"/>
                <a:cs typeface="Lato"/>
                <a:sym typeface="Lato"/>
              </a:defRPr>
            </a:lvl7pPr>
            <a:lvl8pPr marL="0" lvl="7" indent="0" algn="ctr">
              <a:spcBef>
                <a:spcPts val="0"/>
              </a:spcBef>
              <a:buNone/>
              <a:defRPr sz="800" b="0" i="0">
                <a:solidFill>
                  <a:srgbClr val="FF7814"/>
                </a:solidFill>
                <a:latin typeface="Lato"/>
                <a:ea typeface="Lato"/>
                <a:cs typeface="Lato"/>
                <a:sym typeface="Lato"/>
              </a:defRPr>
            </a:lvl8pPr>
            <a:lvl9pPr marL="0" lvl="8" indent="0" algn="ctr">
              <a:spcBef>
                <a:spcPts val="0"/>
              </a:spcBef>
              <a:buNone/>
              <a:defRPr sz="800" b="0" i="0">
                <a:solidFill>
                  <a:srgbClr val="FF781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5024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our items + image">
  <p:cSld name="Four items + image">
    <p:bg>
      <p:bgPr>
        <a:solidFill>
          <a:srgbClr val="FFFFFF"/>
        </a:solidFill>
        <a:effectLst/>
      </p:bgPr>
    </p:bg>
    <p:spTree>
      <p:nvGrpSpPr>
        <p:cNvPr id="1" name="Shape 176"/>
        <p:cNvGrpSpPr/>
        <p:nvPr/>
      </p:nvGrpSpPr>
      <p:grpSpPr>
        <a:xfrm>
          <a:off x="0" y="0"/>
          <a:ext cx="0" cy="0"/>
          <a:chOff x="0" y="0"/>
          <a:chExt cx="0" cy="0"/>
        </a:xfrm>
      </p:grpSpPr>
      <p:sp>
        <p:nvSpPr>
          <p:cNvPr id="177" name="Google Shape;177;p11"/>
          <p:cNvSpPr txBox="1">
            <a:spLocks noGrp="1"/>
          </p:cNvSpPr>
          <p:nvPr>
            <p:ph type="title"/>
          </p:nvPr>
        </p:nvSpPr>
        <p:spPr>
          <a:xfrm>
            <a:off x="623887" y="1107708"/>
            <a:ext cx="10944225" cy="56239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151546"/>
              </a:buClr>
              <a:buSzPts val="3600"/>
              <a:buFont typeface="Lato"/>
              <a:buNone/>
              <a:defRPr sz="3600">
                <a:solidFill>
                  <a:srgbClr val="1515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11"/>
          <p:cNvSpPr txBox="1">
            <a:spLocks noGrp="1"/>
          </p:cNvSpPr>
          <p:nvPr>
            <p:ph type="body" idx="1"/>
          </p:nvPr>
        </p:nvSpPr>
        <p:spPr>
          <a:xfrm>
            <a:off x="623887" y="2047956"/>
            <a:ext cx="3162451" cy="415746"/>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cxnSp>
        <p:nvCxnSpPr>
          <p:cNvPr id="179" name="Google Shape;179;p11"/>
          <p:cNvCxnSpPr/>
          <p:nvPr/>
        </p:nvCxnSpPr>
        <p:spPr>
          <a:xfrm>
            <a:off x="11574780" y="6273799"/>
            <a:ext cx="0" cy="584201"/>
          </a:xfrm>
          <a:prstGeom prst="straightConnector1">
            <a:avLst/>
          </a:prstGeom>
          <a:noFill/>
          <a:ln w="9525" cap="flat" cmpd="sng">
            <a:solidFill>
              <a:srgbClr val="FF7814"/>
            </a:solidFill>
            <a:prstDash val="solid"/>
            <a:miter lim="800000"/>
            <a:headEnd type="none" w="sm" len="sm"/>
            <a:tailEnd type="none" w="sm" len="sm"/>
          </a:ln>
        </p:spPr>
      </p:cxnSp>
      <p:sp>
        <p:nvSpPr>
          <p:cNvPr id="180" name="Google Shape;180;p11"/>
          <p:cNvSpPr txBox="1">
            <a:spLocks noGrp="1"/>
          </p:cNvSpPr>
          <p:nvPr>
            <p:ph type="body" idx="2"/>
          </p:nvPr>
        </p:nvSpPr>
        <p:spPr>
          <a:xfrm>
            <a:off x="623888" y="584200"/>
            <a:ext cx="10944225" cy="519113"/>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000"/>
              <a:buNone/>
              <a:defRPr sz="2000" b="1">
                <a:solidFill>
                  <a:srgbClr val="C0C5D3"/>
                </a:solidFill>
                <a:latin typeface="Lato Black"/>
                <a:ea typeface="Lato Black"/>
                <a:cs typeface="Lato Black"/>
                <a:sym typeface="Lato Black"/>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1" name="Google Shape;181;p11"/>
          <p:cNvSpPr txBox="1">
            <a:spLocks noGrp="1"/>
          </p:cNvSpPr>
          <p:nvPr>
            <p:ph type="body" idx="3"/>
          </p:nvPr>
        </p:nvSpPr>
        <p:spPr>
          <a:xfrm>
            <a:off x="4089658" y="2047956"/>
            <a:ext cx="3162451" cy="415746"/>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2" name="Google Shape;182;p11"/>
          <p:cNvSpPr txBox="1">
            <a:spLocks noGrp="1"/>
          </p:cNvSpPr>
          <p:nvPr>
            <p:ph type="body" idx="4"/>
          </p:nvPr>
        </p:nvSpPr>
        <p:spPr>
          <a:xfrm>
            <a:off x="623887" y="4068023"/>
            <a:ext cx="3162451" cy="415746"/>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3" name="Google Shape;183;p11"/>
          <p:cNvSpPr txBox="1">
            <a:spLocks noGrp="1"/>
          </p:cNvSpPr>
          <p:nvPr>
            <p:ph type="body" idx="5"/>
          </p:nvPr>
        </p:nvSpPr>
        <p:spPr>
          <a:xfrm>
            <a:off x="4089658" y="4068023"/>
            <a:ext cx="3162451" cy="415746"/>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400"/>
              <a:buFont typeface="Lato"/>
              <a:buNone/>
              <a:defRPr sz="2400" b="1">
                <a:solidFill>
                  <a:srgbClr val="151546"/>
                </a:solidFill>
                <a:latin typeface="Lato"/>
                <a:ea typeface="Lato"/>
                <a:cs typeface="Lato"/>
                <a:sym typeface="Lato"/>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4" name="Google Shape;184;p11"/>
          <p:cNvSpPr txBox="1">
            <a:spLocks noGrp="1"/>
          </p:cNvSpPr>
          <p:nvPr>
            <p:ph type="body" idx="6"/>
          </p:nvPr>
        </p:nvSpPr>
        <p:spPr>
          <a:xfrm>
            <a:off x="623887" y="2577345"/>
            <a:ext cx="3162451" cy="1109597"/>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5" name="Google Shape;185;p11"/>
          <p:cNvSpPr txBox="1">
            <a:spLocks noGrp="1"/>
          </p:cNvSpPr>
          <p:nvPr>
            <p:ph type="body" idx="7"/>
          </p:nvPr>
        </p:nvSpPr>
        <p:spPr>
          <a:xfrm>
            <a:off x="4089658" y="2577345"/>
            <a:ext cx="3162451" cy="1109597"/>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6" name="Google Shape;186;p11"/>
          <p:cNvSpPr txBox="1">
            <a:spLocks noGrp="1"/>
          </p:cNvSpPr>
          <p:nvPr>
            <p:ph type="body" idx="8"/>
          </p:nvPr>
        </p:nvSpPr>
        <p:spPr>
          <a:xfrm>
            <a:off x="623887" y="4597412"/>
            <a:ext cx="3162451" cy="1109597"/>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7" name="Google Shape;187;p11"/>
          <p:cNvSpPr txBox="1">
            <a:spLocks noGrp="1"/>
          </p:cNvSpPr>
          <p:nvPr>
            <p:ph type="body" idx="9"/>
          </p:nvPr>
        </p:nvSpPr>
        <p:spPr>
          <a:xfrm>
            <a:off x="4089658" y="4597412"/>
            <a:ext cx="3162451" cy="1109597"/>
          </a:xfrm>
          <a:prstGeom prst="rect">
            <a:avLst/>
          </a:prstGeom>
          <a:noFill/>
          <a:ln>
            <a:noFill/>
          </a:ln>
        </p:spPr>
        <p:txBody>
          <a:bodyPr spcFirstLastPara="1" wrap="square" lIns="0" tIns="0" rIns="0" bIns="0" anchor="t" anchorCtr="0">
            <a:noAutofit/>
          </a:bodyPr>
          <a:lstStyle>
            <a:lvl1pPr marL="0" lvl="0" indent="0" algn="l">
              <a:lnSpc>
                <a:spcPct val="90000"/>
              </a:lnSpc>
              <a:spcBef>
                <a:spcPts val="1000"/>
              </a:spcBef>
              <a:spcAft>
                <a:spcPts val="0"/>
              </a:spcAft>
              <a:buSzPts val="2000"/>
              <a:buFont typeface="Lato Light"/>
              <a:buNone/>
              <a:defRPr sz="2000" b="0">
                <a:solidFill>
                  <a:srgbClr val="151546"/>
                </a:solidFill>
                <a:latin typeface="Lato Light"/>
                <a:ea typeface="Lato Light"/>
                <a:cs typeface="Lato Light"/>
                <a:sym typeface="Lato Light"/>
              </a:defRPr>
            </a:lvl1pPr>
            <a:lvl2pPr marL="914400" lvl="1" indent="-228600" algn="l">
              <a:lnSpc>
                <a:spcPct val="90000"/>
              </a:lnSpc>
              <a:spcBef>
                <a:spcPts val="500"/>
              </a:spcBef>
              <a:spcAft>
                <a:spcPts val="0"/>
              </a:spcAft>
              <a:buSzPts val="2000"/>
              <a:buFont typeface="Lato"/>
              <a:buNone/>
              <a:defRPr sz="2000">
                <a:solidFill>
                  <a:srgbClr val="151546"/>
                </a:solidFill>
              </a:defRPr>
            </a:lvl2pPr>
            <a:lvl3pPr marL="1371600" lvl="2" indent="-228600" algn="l">
              <a:lnSpc>
                <a:spcPct val="90000"/>
              </a:lnSpc>
              <a:spcBef>
                <a:spcPts val="500"/>
              </a:spcBef>
              <a:spcAft>
                <a:spcPts val="0"/>
              </a:spcAft>
              <a:buSzPts val="1800"/>
              <a:buFont typeface="Lato"/>
              <a:buNone/>
              <a:defRPr sz="1800">
                <a:solidFill>
                  <a:srgbClr val="151546"/>
                </a:solidFill>
              </a:defRPr>
            </a:lvl3pPr>
            <a:lvl4pPr marL="1828800" lvl="3" indent="-228600" algn="l">
              <a:lnSpc>
                <a:spcPct val="90000"/>
              </a:lnSpc>
              <a:spcBef>
                <a:spcPts val="500"/>
              </a:spcBef>
              <a:spcAft>
                <a:spcPts val="0"/>
              </a:spcAft>
              <a:buSzPts val="1600"/>
              <a:buFont typeface="Lato"/>
              <a:buNone/>
              <a:defRPr sz="1600">
                <a:solidFill>
                  <a:srgbClr val="151546"/>
                </a:solidFill>
              </a:defRPr>
            </a:lvl4pPr>
            <a:lvl5pPr marL="2286000" lvl="4" indent="-228600" algn="l">
              <a:lnSpc>
                <a:spcPct val="90000"/>
              </a:lnSpc>
              <a:spcBef>
                <a:spcPts val="500"/>
              </a:spcBef>
              <a:spcAft>
                <a:spcPts val="0"/>
              </a:spcAft>
              <a:buSzPts val="1600"/>
              <a:buFont typeface="Lato"/>
              <a:buNone/>
              <a:defRPr sz="1600">
                <a:solidFill>
                  <a:srgbClr val="151546"/>
                </a:solidFill>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8" name="Google Shape;188;p11"/>
          <p:cNvSpPr>
            <a:spLocks noGrp="1"/>
          </p:cNvSpPr>
          <p:nvPr>
            <p:ph type="media" idx="13"/>
          </p:nvPr>
        </p:nvSpPr>
        <p:spPr>
          <a:xfrm>
            <a:off x="7555429" y="2077453"/>
            <a:ext cx="4012683" cy="3629555"/>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FF7814"/>
              </a:buClr>
              <a:buSzPts val="2800"/>
              <a:buFont typeface="Lato"/>
              <a:buNone/>
              <a:defRPr sz="2800" b="0" i="0" u="none" strike="noStrike" cap="none">
                <a:solidFill>
                  <a:srgbClr val="151546"/>
                </a:solidFill>
                <a:latin typeface="Lato"/>
                <a:ea typeface="Lato"/>
                <a:cs typeface="Lato"/>
                <a:sym typeface="Lato"/>
              </a:defRPr>
            </a:lvl1pPr>
            <a:lvl2pPr marR="0" lvl="1" algn="l" rtl="0">
              <a:lnSpc>
                <a:spcPct val="90000"/>
              </a:lnSpc>
              <a:spcBef>
                <a:spcPts val="500"/>
              </a:spcBef>
              <a:spcAft>
                <a:spcPts val="0"/>
              </a:spcAft>
              <a:buClr>
                <a:srgbClr val="FF7814"/>
              </a:buClr>
              <a:buSzPts val="2400"/>
              <a:buFont typeface="Lato"/>
              <a:buChar char="●"/>
              <a:defRPr sz="2400" b="0" i="0" u="none" strike="noStrike" cap="none">
                <a:solidFill>
                  <a:srgbClr val="FFFFFF"/>
                </a:solidFill>
                <a:latin typeface="Lato"/>
                <a:ea typeface="Lato"/>
                <a:cs typeface="Lato"/>
                <a:sym typeface="Lato"/>
              </a:defRPr>
            </a:lvl2pPr>
            <a:lvl3pPr marR="0" lvl="2" algn="l" rtl="0">
              <a:lnSpc>
                <a:spcPct val="90000"/>
              </a:lnSpc>
              <a:spcBef>
                <a:spcPts val="500"/>
              </a:spcBef>
              <a:spcAft>
                <a:spcPts val="0"/>
              </a:spcAft>
              <a:buClr>
                <a:srgbClr val="FF7814"/>
              </a:buClr>
              <a:buSzPts val="2000"/>
              <a:buFont typeface="Lato"/>
              <a:buChar char="●"/>
              <a:defRPr sz="2000" b="0" i="0" u="none" strike="noStrike" cap="none">
                <a:solidFill>
                  <a:srgbClr val="FFFFFF"/>
                </a:solidFill>
                <a:latin typeface="Lato"/>
                <a:ea typeface="Lato"/>
                <a:cs typeface="Lato"/>
                <a:sym typeface="Lato"/>
              </a:defRPr>
            </a:lvl3pPr>
            <a:lvl4pPr marR="0" lvl="3"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4pPr>
            <a:lvl5pPr marR="0" lvl="4"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grpSp>
        <p:nvGrpSpPr>
          <p:cNvPr id="189" name="Google Shape;189;p11"/>
          <p:cNvGrpSpPr/>
          <p:nvPr/>
        </p:nvGrpSpPr>
        <p:grpSpPr>
          <a:xfrm>
            <a:off x="623888" y="6273800"/>
            <a:ext cx="1168400" cy="303213"/>
            <a:chOff x="393" y="3952"/>
            <a:chExt cx="736" cy="191"/>
          </a:xfrm>
        </p:grpSpPr>
        <p:sp>
          <p:nvSpPr>
            <p:cNvPr id="190" name="Google Shape;190;p11"/>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91" name="Google Shape;191;p11"/>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92" name="Google Shape;192;p11"/>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93" name="Google Shape;193;p11"/>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94" name="Google Shape;194;p11"/>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95" name="Google Shape;195;p11"/>
            <p:cNvSpPr/>
            <p:nvPr/>
          </p:nvSpPr>
          <p:spPr>
            <a:xfrm>
              <a:off x="931" y="4002"/>
              <a:ext cx="18" cy="94"/>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96" name="Google Shape;196;p11"/>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97" name="Google Shape;197;p11"/>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98" name="Google Shape;198;p11"/>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
        <p:nvSpPr>
          <p:cNvPr id="199" name="Google Shape;199;p11"/>
          <p:cNvSpPr txBox="1">
            <a:spLocks noGrp="1"/>
          </p:cNvSpPr>
          <p:nvPr>
            <p:ph type="ftr" idx="11"/>
          </p:nvPr>
        </p:nvSpPr>
        <p:spPr>
          <a:xfrm>
            <a:off x="6477000" y="6273799"/>
            <a:ext cx="5006342" cy="365125"/>
          </a:xfrm>
          <a:prstGeom prst="rect">
            <a:avLst/>
          </a:prstGeom>
          <a:noFill/>
          <a:ln>
            <a:noFill/>
          </a:ln>
        </p:spPr>
        <p:txBody>
          <a:bodyPr spcFirstLastPara="1" wrap="square" lIns="0" tIns="0" rIns="0" bIns="0" anchor="ctr" anchorCtr="0">
            <a:noAutofit/>
          </a:bodyPr>
          <a:lstStyle>
            <a:lvl1pPr lvl="0" algn="r">
              <a:spcBef>
                <a:spcPts val="0"/>
              </a:spcBef>
              <a:spcAft>
                <a:spcPts val="0"/>
              </a:spcAft>
              <a:buSzPts val="1400"/>
              <a:buNone/>
              <a:defRPr sz="800">
                <a:latin typeface="Lato"/>
                <a:ea typeface="Lato"/>
                <a:cs typeface="Lato"/>
                <a:sym typeface="Lato"/>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r>
              <a:rPr lang="en-US"/>
              <a:t>Confidential | Cyberint Copyright © All Rights Reserved 2020</a:t>
            </a:r>
            <a:endParaRPr/>
          </a:p>
        </p:txBody>
      </p:sp>
      <p:sp>
        <p:nvSpPr>
          <p:cNvPr id="200" name="Google Shape;200;p11"/>
          <p:cNvSpPr txBox="1">
            <a:spLocks noGrp="1"/>
          </p:cNvSpPr>
          <p:nvPr>
            <p:ph type="sldNum" idx="12"/>
          </p:nvPr>
        </p:nvSpPr>
        <p:spPr>
          <a:xfrm>
            <a:off x="11590019" y="6273799"/>
            <a:ext cx="359094"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0" i="0">
                <a:solidFill>
                  <a:srgbClr val="FF7814"/>
                </a:solidFill>
                <a:latin typeface="Lato"/>
                <a:ea typeface="Lato"/>
                <a:cs typeface="Lato"/>
                <a:sym typeface="Lato"/>
              </a:defRPr>
            </a:lvl1pPr>
            <a:lvl2pPr marL="0" lvl="1" indent="0" algn="ctr">
              <a:spcBef>
                <a:spcPts val="0"/>
              </a:spcBef>
              <a:buNone/>
              <a:defRPr sz="800" b="0" i="0">
                <a:solidFill>
                  <a:srgbClr val="FF7814"/>
                </a:solidFill>
                <a:latin typeface="Lato"/>
                <a:ea typeface="Lato"/>
                <a:cs typeface="Lato"/>
                <a:sym typeface="Lato"/>
              </a:defRPr>
            </a:lvl2pPr>
            <a:lvl3pPr marL="0" lvl="2" indent="0" algn="ctr">
              <a:spcBef>
                <a:spcPts val="0"/>
              </a:spcBef>
              <a:buNone/>
              <a:defRPr sz="800" b="0" i="0">
                <a:solidFill>
                  <a:srgbClr val="FF7814"/>
                </a:solidFill>
                <a:latin typeface="Lato"/>
                <a:ea typeface="Lato"/>
                <a:cs typeface="Lato"/>
                <a:sym typeface="Lato"/>
              </a:defRPr>
            </a:lvl3pPr>
            <a:lvl4pPr marL="0" lvl="3" indent="0" algn="ctr">
              <a:spcBef>
                <a:spcPts val="0"/>
              </a:spcBef>
              <a:buNone/>
              <a:defRPr sz="800" b="0" i="0">
                <a:solidFill>
                  <a:srgbClr val="FF7814"/>
                </a:solidFill>
                <a:latin typeface="Lato"/>
                <a:ea typeface="Lato"/>
                <a:cs typeface="Lato"/>
                <a:sym typeface="Lato"/>
              </a:defRPr>
            </a:lvl4pPr>
            <a:lvl5pPr marL="0" lvl="4" indent="0" algn="ctr">
              <a:spcBef>
                <a:spcPts val="0"/>
              </a:spcBef>
              <a:buNone/>
              <a:defRPr sz="800" b="0" i="0">
                <a:solidFill>
                  <a:srgbClr val="FF7814"/>
                </a:solidFill>
                <a:latin typeface="Lato"/>
                <a:ea typeface="Lato"/>
                <a:cs typeface="Lato"/>
                <a:sym typeface="Lato"/>
              </a:defRPr>
            </a:lvl5pPr>
            <a:lvl6pPr marL="0" lvl="5" indent="0" algn="ctr">
              <a:spcBef>
                <a:spcPts val="0"/>
              </a:spcBef>
              <a:buNone/>
              <a:defRPr sz="800" b="0" i="0">
                <a:solidFill>
                  <a:srgbClr val="FF7814"/>
                </a:solidFill>
                <a:latin typeface="Lato"/>
                <a:ea typeface="Lato"/>
                <a:cs typeface="Lato"/>
                <a:sym typeface="Lato"/>
              </a:defRPr>
            </a:lvl6pPr>
            <a:lvl7pPr marL="0" lvl="6" indent="0" algn="ctr">
              <a:spcBef>
                <a:spcPts val="0"/>
              </a:spcBef>
              <a:buNone/>
              <a:defRPr sz="800" b="0" i="0">
                <a:solidFill>
                  <a:srgbClr val="FF7814"/>
                </a:solidFill>
                <a:latin typeface="Lato"/>
                <a:ea typeface="Lato"/>
                <a:cs typeface="Lato"/>
                <a:sym typeface="Lato"/>
              </a:defRPr>
            </a:lvl7pPr>
            <a:lvl8pPr marL="0" lvl="7" indent="0" algn="ctr">
              <a:spcBef>
                <a:spcPts val="0"/>
              </a:spcBef>
              <a:buNone/>
              <a:defRPr sz="800" b="0" i="0">
                <a:solidFill>
                  <a:srgbClr val="FF7814"/>
                </a:solidFill>
                <a:latin typeface="Lato"/>
                <a:ea typeface="Lato"/>
                <a:cs typeface="Lato"/>
                <a:sym typeface="Lato"/>
              </a:defRPr>
            </a:lvl8pPr>
            <a:lvl9pPr marL="0" lvl="8" indent="0" algn="ctr">
              <a:spcBef>
                <a:spcPts val="0"/>
              </a:spcBef>
              <a:buNone/>
              <a:defRPr sz="800" b="0" i="0">
                <a:solidFill>
                  <a:srgbClr val="FF7814"/>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45906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51546"/>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3887" y="584200"/>
            <a:ext cx="10944225" cy="1106488"/>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FFFFFF"/>
              </a:buClr>
              <a:buSzPts val="4400"/>
              <a:buFont typeface="Lato"/>
              <a:buNone/>
              <a:defRPr sz="4400" b="0" i="0" u="none" strike="noStrike" cap="none">
                <a:solidFill>
                  <a:srgbClr val="FFFFFF"/>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3887" y="1825624"/>
            <a:ext cx="10944226" cy="4448175"/>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rgbClr val="FF7814"/>
              </a:buClr>
              <a:buSzPts val="2800"/>
              <a:buFont typeface="Lato"/>
              <a:buChar char="●"/>
              <a:defRPr sz="2800" b="0" i="0" u="none" strike="noStrike" cap="none">
                <a:solidFill>
                  <a:srgbClr val="FFFFFF"/>
                </a:solidFill>
                <a:latin typeface="Lato"/>
                <a:ea typeface="Lato"/>
                <a:cs typeface="Lato"/>
                <a:sym typeface="Lato"/>
              </a:defRPr>
            </a:lvl1pPr>
            <a:lvl2pPr marL="914400" marR="0" lvl="1" indent="-381000" algn="l" rtl="0">
              <a:lnSpc>
                <a:spcPct val="90000"/>
              </a:lnSpc>
              <a:spcBef>
                <a:spcPts val="500"/>
              </a:spcBef>
              <a:spcAft>
                <a:spcPts val="0"/>
              </a:spcAft>
              <a:buClr>
                <a:srgbClr val="FF7814"/>
              </a:buClr>
              <a:buSzPts val="2400"/>
              <a:buFont typeface="Lato"/>
              <a:buChar char="●"/>
              <a:defRPr sz="2400" b="0" i="0" u="none" strike="noStrike" cap="none">
                <a:solidFill>
                  <a:srgbClr val="FFFFFF"/>
                </a:solidFill>
                <a:latin typeface="Lato"/>
                <a:ea typeface="Lato"/>
                <a:cs typeface="Lato"/>
                <a:sym typeface="Lato"/>
              </a:defRPr>
            </a:lvl2pPr>
            <a:lvl3pPr marL="1371600" marR="0" lvl="2" indent="-355600" algn="l" rtl="0">
              <a:lnSpc>
                <a:spcPct val="90000"/>
              </a:lnSpc>
              <a:spcBef>
                <a:spcPts val="500"/>
              </a:spcBef>
              <a:spcAft>
                <a:spcPts val="0"/>
              </a:spcAft>
              <a:buClr>
                <a:srgbClr val="FF7814"/>
              </a:buClr>
              <a:buSzPts val="2000"/>
              <a:buFont typeface="Lato"/>
              <a:buChar char="●"/>
              <a:defRPr sz="2000" b="0" i="0" u="none" strike="noStrike" cap="none">
                <a:solidFill>
                  <a:srgbClr val="FFFFFF"/>
                </a:solidFill>
                <a:latin typeface="Lato"/>
                <a:ea typeface="Lato"/>
                <a:cs typeface="Lato"/>
                <a:sym typeface="Lato"/>
              </a:defRPr>
            </a:lvl3pPr>
            <a:lvl4pPr marL="1828800" marR="0" lvl="3" indent="-342900"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4pPr>
            <a:lvl5pPr marL="2286000" marR="0" lvl="4" indent="-342900" algn="l" rtl="0">
              <a:lnSpc>
                <a:spcPct val="90000"/>
              </a:lnSpc>
              <a:spcBef>
                <a:spcPts val="500"/>
              </a:spcBef>
              <a:spcAft>
                <a:spcPts val="0"/>
              </a:spcAft>
              <a:buClr>
                <a:srgbClr val="FF7814"/>
              </a:buClr>
              <a:buSzPts val="1800"/>
              <a:buFont typeface="Lato"/>
              <a:buChar char="●"/>
              <a:defRPr sz="1800" b="0" i="0" u="none" strike="noStrike" cap="none">
                <a:solidFill>
                  <a:srgbClr val="FFFFFF"/>
                </a:solidFill>
                <a:latin typeface="Lato"/>
                <a:ea typeface="Lato"/>
                <a:cs typeface="Lato"/>
                <a:sym typeface="Lato"/>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12" name="Google Shape;12;p1"/>
          <p:cNvSpPr txBox="1">
            <a:spLocks noGrp="1"/>
          </p:cNvSpPr>
          <p:nvPr>
            <p:ph type="dt" idx="10"/>
          </p:nvPr>
        </p:nvSpPr>
        <p:spPr>
          <a:xfrm>
            <a:off x="623888" y="6417310"/>
            <a:ext cx="2743200" cy="36512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200" b="0" i="0" u="none" strike="noStrike" cap="none">
                <a:solidFill>
                  <a:srgbClr val="979797"/>
                </a:solidFill>
                <a:latin typeface="Lato"/>
                <a:ea typeface="Lato"/>
                <a:cs typeface="Lato"/>
                <a:sym typeface="Lato"/>
              </a:defRPr>
            </a:lvl1pPr>
            <a:lvl2pPr marR="0" lvl="1" algn="r" rtl="1">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r" rtl="1">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r" rtl="1">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r" rtl="1">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r" rtl="1">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r" rtl="1">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r" rtl="1">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r" rtl="1">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13" name="Google Shape;13;p1"/>
          <p:cNvSpPr txBox="1">
            <a:spLocks noGrp="1"/>
          </p:cNvSpPr>
          <p:nvPr>
            <p:ph type="ftr" idx="11"/>
          </p:nvPr>
        </p:nvSpPr>
        <p:spPr>
          <a:xfrm>
            <a:off x="4038600" y="6417310"/>
            <a:ext cx="4114800" cy="365125"/>
          </a:xfrm>
          <a:prstGeom prst="rect">
            <a:avLst/>
          </a:prstGeom>
          <a:noFill/>
          <a:ln>
            <a:noFill/>
          </a:ln>
        </p:spPr>
        <p:txBody>
          <a:bodyPr spcFirstLastPara="1" wrap="square" lIns="0" tIns="0" rIns="0" bIns="0" anchor="ctr" anchorCtr="0">
            <a:noAutofit/>
          </a:bodyPr>
          <a:lstStyle>
            <a:lvl1pPr marR="0" lvl="0" algn="ctr" rtl="1">
              <a:spcBef>
                <a:spcPts val="0"/>
              </a:spcBef>
              <a:spcAft>
                <a:spcPts val="0"/>
              </a:spcAft>
              <a:buSzPts val="1400"/>
              <a:buNone/>
              <a:defRPr sz="1100" b="0" i="0" u="none" strike="noStrike" cap="none">
                <a:solidFill>
                  <a:srgbClr val="979797"/>
                </a:solidFill>
                <a:latin typeface="Lato"/>
                <a:ea typeface="Lato"/>
                <a:cs typeface="Lato"/>
                <a:sym typeface="Lato"/>
              </a:defRPr>
            </a:lvl1pPr>
            <a:lvl2pPr marR="0" lvl="1" algn="r" rtl="1">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r" rtl="1">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r" rtl="1">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r" rtl="1">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r" rtl="1">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r" rtl="1">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r" rtl="1">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r" rtl="1">
              <a:spcBef>
                <a:spcPts val="0"/>
              </a:spcBef>
              <a:spcAft>
                <a:spcPts val="0"/>
              </a:spcAft>
              <a:buSzPts val="1400"/>
              <a:buNone/>
              <a:defRPr sz="1800" b="0" i="0" u="none" strike="noStrike" cap="none">
                <a:solidFill>
                  <a:schemeClr val="dk1"/>
                </a:solidFill>
                <a:latin typeface="Lato"/>
                <a:ea typeface="Lato"/>
                <a:cs typeface="Lato"/>
                <a:sym typeface="Lato"/>
              </a:defRPr>
            </a:lvl9pPr>
          </a:lstStyle>
          <a:p>
            <a:r>
              <a:rPr lang="en-US"/>
              <a:t>Confidential | Cyberint Copyright © All Rights Reserved 2020</a:t>
            </a:r>
            <a:endParaRPr/>
          </a:p>
        </p:txBody>
      </p:sp>
      <p:sp>
        <p:nvSpPr>
          <p:cNvPr id="14" name="Google Shape;14;p1"/>
          <p:cNvSpPr txBox="1">
            <a:spLocks noGrp="1"/>
          </p:cNvSpPr>
          <p:nvPr>
            <p:ph type="sldNum" idx="12"/>
          </p:nvPr>
        </p:nvSpPr>
        <p:spPr>
          <a:xfrm>
            <a:off x="8794433" y="6417310"/>
            <a:ext cx="2743200" cy="365125"/>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200" b="0" i="0" u="none" strike="noStrike" cap="none">
                <a:solidFill>
                  <a:srgbClr val="979797"/>
                </a:solidFill>
                <a:latin typeface="Lato"/>
                <a:ea typeface="Lato"/>
                <a:cs typeface="Lato"/>
                <a:sym typeface="Lato"/>
              </a:defRPr>
            </a:lvl1pPr>
            <a:lvl2pPr marL="0" marR="0" lvl="1" indent="0" algn="ctr" rtl="0">
              <a:spcBef>
                <a:spcPts val="0"/>
              </a:spcBef>
              <a:buNone/>
              <a:defRPr sz="1200" b="0" i="0" u="none" strike="noStrike" cap="none">
                <a:solidFill>
                  <a:srgbClr val="979797"/>
                </a:solidFill>
                <a:latin typeface="Lato"/>
                <a:ea typeface="Lato"/>
                <a:cs typeface="Lato"/>
                <a:sym typeface="Lato"/>
              </a:defRPr>
            </a:lvl2pPr>
            <a:lvl3pPr marL="0" marR="0" lvl="2" indent="0" algn="ctr" rtl="0">
              <a:spcBef>
                <a:spcPts val="0"/>
              </a:spcBef>
              <a:buNone/>
              <a:defRPr sz="1200" b="0" i="0" u="none" strike="noStrike" cap="none">
                <a:solidFill>
                  <a:srgbClr val="979797"/>
                </a:solidFill>
                <a:latin typeface="Lato"/>
                <a:ea typeface="Lato"/>
                <a:cs typeface="Lato"/>
                <a:sym typeface="Lato"/>
              </a:defRPr>
            </a:lvl3pPr>
            <a:lvl4pPr marL="0" marR="0" lvl="3" indent="0" algn="ctr" rtl="0">
              <a:spcBef>
                <a:spcPts val="0"/>
              </a:spcBef>
              <a:buNone/>
              <a:defRPr sz="1200" b="0" i="0" u="none" strike="noStrike" cap="none">
                <a:solidFill>
                  <a:srgbClr val="979797"/>
                </a:solidFill>
                <a:latin typeface="Lato"/>
                <a:ea typeface="Lato"/>
                <a:cs typeface="Lato"/>
                <a:sym typeface="Lato"/>
              </a:defRPr>
            </a:lvl4pPr>
            <a:lvl5pPr marL="0" marR="0" lvl="4" indent="0" algn="ctr" rtl="0">
              <a:spcBef>
                <a:spcPts val="0"/>
              </a:spcBef>
              <a:buNone/>
              <a:defRPr sz="1200" b="0" i="0" u="none" strike="noStrike" cap="none">
                <a:solidFill>
                  <a:srgbClr val="979797"/>
                </a:solidFill>
                <a:latin typeface="Lato"/>
                <a:ea typeface="Lato"/>
                <a:cs typeface="Lato"/>
                <a:sym typeface="Lato"/>
              </a:defRPr>
            </a:lvl5pPr>
            <a:lvl6pPr marL="0" marR="0" lvl="5" indent="0" algn="ctr" rtl="0">
              <a:spcBef>
                <a:spcPts val="0"/>
              </a:spcBef>
              <a:buNone/>
              <a:defRPr sz="1200" b="0" i="0" u="none" strike="noStrike" cap="none">
                <a:solidFill>
                  <a:srgbClr val="979797"/>
                </a:solidFill>
                <a:latin typeface="Lato"/>
                <a:ea typeface="Lato"/>
                <a:cs typeface="Lato"/>
                <a:sym typeface="Lato"/>
              </a:defRPr>
            </a:lvl6pPr>
            <a:lvl7pPr marL="0" marR="0" lvl="6" indent="0" algn="ctr" rtl="0">
              <a:spcBef>
                <a:spcPts val="0"/>
              </a:spcBef>
              <a:buNone/>
              <a:defRPr sz="1200" b="0" i="0" u="none" strike="noStrike" cap="none">
                <a:solidFill>
                  <a:srgbClr val="979797"/>
                </a:solidFill>
                <a:latin typeface="Lato"/>
                <a:ea typeface="Lato"/>
                <a:cs typeface="Lato"/>
                <a:sym typeface="Lato"/>
              </a:defRPr>
            </a:lvl7pPr>
            <a:lvl8pPr marL="0" marR="0" lvl="7" indent="0" algn="ctr" rtl="0">
              <a:spcBef>
                <a:spcPts val="0"/>
              </a:spcBef>
              <a:buNone/>
              <a:defRPr sz="1200" b="0" i="0" u="none" strike="noStrike" cap="none">
                <a:solidFill>
                  <a:srgbClr val="979797"/>
                </a:solidFill>
                <a:latin typeface="Lato"/>
                <a:ea typeface="Lato"/>
                <a:cs typeface="Lato"/>
                <a:sym typeface="Lato"/>
              </a:defRPr>
            </a:lvl8pPr>
            <a:lvl9pPr marL="0" marR="0" lvl="8" indent="0" algn="ctr" rtl="0">
              <a:spcBef>
                <a:spcPts val="0"/>
              </a:spcBef>
              <a:buNone/>
              <a:defRPr sz="1200" b="0" i="0" u="none" strike="noStrike" cap="none">
                <a:solidFill>
                  <a:srgbClr val="979797"/>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08540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6" r:id="rId14"/>
    <p:sldLayoutId id="2147483677" r:id="rId15"/>
    <p:sldLayoutId id="2147483678" r:id="rId16"/>
    <p:sldLayoutId id="2147483679" r:id="rId1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15:clr>
            <a:srgbClr val="F26B43"/>
          </p15:clr>
        </p15:guide>
        <p15:guide id="4" pos="393">
          <p15:clr>
            <a:srgbClr val="F26B43"/>
          </p15:clr>
        </p15:guide>
        <p15:guide id="5" orient="horz">
          <p15:clr>
            <a:srgbClr val="F26B43"/>
          </p15:clr>
        </p15:guide>
        <p15:guide id="6" orient="horz" pos="368">
          <p15:clr>
            <a:srgbClr val="F26B43"/>
          </p15:clr>
        </p15:guide>
        <p15:guide id="7" orient="horz" pos="3952">
          <p15:clr>
            <a:srgbClr val="F26B43"/>
          </p15:clr>
        </p15:guide>
        <p15:guide id="8" orient="horz" pos="4320">
          <p15:clr>
            <a:srgbClr val="F26B43"/>
          </p15:clr>
        </p15:guide>
        <p15:guide id="9" pos="7680">
          <p15:clr>
            <a:srgbClr val="F26B43"/>
          </p15:clr>
        </p15:guide>
        <p15:guide id="10" pos="728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5154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7" y="584200"/>
            <a:ext cx="10944225" cy="1106488"/>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623887" y="1825624"/>
            <a:ext cx="10944226" cy="44481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3888" y="6417310"/>
            <a:ext cx="2743200" cy="365125"/>
          </a:xfrm>
          <a:prstGeom prst="rect">
            <a:avLst/>
          </a:prstGeom>
        </p:spPr>
        <p:txBody>
          <a:bodyPr vert="horz" lIns="0" tIns="0" rIns="0" bIns="0" rtlCol="0" anchor="ctr" anchorCtr="0"/>
          <a:lstStyle>
            <a:lvl1pPr algn="l" rtl="0">
              <a:defRPr sz="1200">
                <a:solidFill>
                  <a:srgbClr val="979797"/>
                </a:solidFill>
              </a:defRPr>
            </a:lvl1pPr>
          </a:lstStyle>
          <a:p>
            <a:pPr defTabSz="914377"/>
            <a:endParaRPr lang="en-US"/>
          </a:p>
        </p:txBody>
      </p:sp>
      <p:sp>
        <p:nvSpPr>
          <p:cNvPr id="5" name="Footer Placeholder 4"/>
          <p:cNvSpPr>
            <a:spLocks noGrp="1"/>
          </p:cNvSpPr>
          <p:nvPr>
            <p:ph type="ftr" sz="quarter" idx="3"/>
          </p:nvPr>
        </p:nvSpPr>
        <p:spPr>
          <a:xfrm>
            <a:off x="4038600" y="6417310"/>
            <a:ext cx="4114800" cy="365125"/>
          </a:xfrm>
          <a:prstGeom prst="rect">
            <a:avLst/>
          </a:prstGeom>
        </p:spPr>
        <p:txBody>
          <a:bodyPr vert="horz" lIns="0" tIns="0" rIns="0" bIns="0" rtlCol="0" anchor="ctr" anchorCtr="0"/>
          <a:lstStyle>
            <a:lvl1pPr algn="ctr">
              <a:defRPr sz="1100">
                <a:solidFill>
                  <a:srgbClr val="979797"/>
                </a:solidFill>
              </a:defRPr>
            </a:lvl1pPr>
          </a:lstStyle>
          <a:p>
            <a:pPr defTabSz="914377"/>
            <a:r>
              <a:rPr lang="en-US"/>
              <a:t>Confidential | Cyberint Copyright © All Rights Reserved 2020</a:t>
            </a:r>
          </a:p>
        </p:txBody>
      </p:sp>
      <p:sp>
        <p:nvSpPr>
          <p:cNvPr id="6" name="Slide Number Placeholder 5"/>
          <p:cNvSpPr>
            <a:spLocks noGrp="1"/>
          </p:cNvSpPr>
          <p:nvPr>
            <p:ph type="sldNum" sz="quarter" idx="4"/>
          </p:nvPr>
        </p:nvSpPr>
        <p:spPr>
          <a:xfrm>
            <a:off x="8794433" y="6417310"/>
            <a:ext cx="2743200" cy="365125"/>
          </a:xfrm>
          <a:prstGeom prst="rect">
            <a:avLst/>
          </a:prstGeom>
        </p:spPr>
        <p:txBody>
          <a:bodyPr vert="horz" lIns="0" tIns="0" rIns="0" bIns="0" rtlCol="0" anchor="ctr" anchorCtr="0"/>
          <a:lstStyle>
            <a:lvl1pPr algn="r">
              <a:defRPr sz="1200">
                <a:solidFill>
                  <a:srgbClr val="979797"/>
                </a:solidFill>
              </a:defRPr>
            </a:lvl1pPr>
          </a:lstStyle>
          <a:p>
            <a:pPr algn="ctr" defTabSz="914377"/>
            <a:fld id="{C66F8A9A-01A2-4FCF-AA23-FBC99DE41859}" type="slidenum">
              <a:rPr lang="he-IL" smtClean="0"/>
              <a:pPr algn="ctr" defTabSz="914377"/>
              <a:t>‹#›</a:t>
            </a:fld>
            <a:endParaRPr lang="he-IL"/>
          </a:p>
        </p:txBody>
      </p:sp>
    </p:spTree>
    <p:extLst>
      <p:ext uri="{BB962C8B-B14F-4D97-AF65-F5344CB8AC3E}">
        <p14:creationId xmlns:p14="http://schemas.microsoft.com/office/powerpoint/2010/main" val="30133930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361950" indent="-361950" algn="l" defTabSz="914400" rtl="0" eaLnBrk="1" latinLnBrk="0" hangingPunct="1">
        <a:lnSpc>
          <a:spcPct val="90000"/>
        </a:lnSpc>
        <a:spcBef>
          <a:spcPts val="1000"/>
        </a:spcBef>
        <a:buClr>
          <a:srgbClr val="FF7814"/>
        </a:buClr>
        <a:buFont typeface="Lato" panose="020F0502020204030203" pitchFamily="34" charset="0"/>
        <a:buChar char="●"/>
        <a:defRPr sz="2800" kern="1200">
          <a:solidFill>
            <a:srgbClr val="FFFFFF"/>
          </a:solidFill>
          <a:latin typeface="+mn-lt"/>
          <a:ea typeface="+mn-ea"/>
          <a:cs typeface="+mn-cs"/>
        </a:defRPr>
      </a:lvl1pPr>
      <a:lvl2pPr marL="685800" indent="-323850" algn="l" defTabSz="914400" rtl="0" eaLnBrk="1" latinLnBrk="0" hangingPunct="1">
        <a:lnSpc>
          <a:spcPct val="90000"/>
        </a:lnSpc>
        <a:spcBef>
          <a:spcPts val="500"/>
        </a:spcBef>
        <a:buClr>
          <a:srgbClr val="FF7814"/>
        </a:buClr>
        <a:buFont typeface="Lato" panose="020F0502020204030203" pitchFamily="34" charset="0"/>
        <a:buChar char="●"/>
        <a:defRPr sz="2400" kern="1200">
          <a:solidFill>
            <a:srgbClr val="FFFFFF"/>
          </a:solidFill>
          <a:latin typeface="+mn-lt"/>
          <a:ea typeface="+mn-ea"/>
          <a:cs typeface="+mn-cs"/>
        </a:defRPr>
      </a:lvl2pPr>
      <a:lvl3pPr marL="1143000" indent="-228600" algn="l" defTabSz="914400" rtl="0" eaLnBrk="1" latinLnBrk="0" hangingPunct="1">
        <a:lnSpc>
          <a:spcPct val="90000"/>
        </a:lnSpc>
        <a:spcBef>
          <a:spcPts val="500"/>
        </a:spcBef>
        <a:buClr>
          <a:srgbClr val="FF7814"/>
        </a:buClr>
        <a:buFont typeface="Lato" panose="020F0502020204030203" pitchFamily="34" charset="0"/>
        <a:buChar char="●"/>
        <a:defRPr sz="2000" kern="1200">
          <a:solidFill>
            <a:srgbClr val="FFFFFF"/>
          </a:solidFill>
          <a:latin typeface="+mn-lt"/>
          <a:ea typeface="+mn-ea"/>
          <a:cs typeface="+mn-cs"/>
        </a:defRPr>
      </a:lvl3pPr>
      <a:lvl4pPr marL="1600200" indent="-228600" algn="l" defTabSz="914400" rtl="0" eaLnBrk="1" latinLnBrk="0" hangingPunct="1">
        <a:lnSpc>
          <a:spcPct val="90000"/>
        </a:lnSpc>
        <a:spcBef>
          <a:spcPts val="500"/>
        </a:spcBef>
        <a:buClr>
          <a:srgbClr val="FF7814"/>
        </a:buClr>
        <a:buFont typeface="Lato" panose="020F0502020204030203" pitchFamily="34" charset="0"/>
        <a:buChar char="●"/>
        <a:defRPr sz="1800" kern="1200">
          <a:solidFill>
            <a:srgbClr val="FFFFFF"/>
          </a:solidFill>
          <a:latin typeface="+mn-lt"/>
          <a:ea typeface="+mn-ea"/>
          <a:cs typeface="+mn-cs"/>
        </a:defRPr>
      </a:lvl4pPr>
      <a:lvl5pPr marL="2057400" indent="-228600" algn="l" defTabSz="914400" rtl="0" eaLnBrk="1" latinLnBrk="0" hangingPunct="1">
        <a:lnSpc>
          <a:spcPct val="90000"/>
        </a:lnSpc>
        <a:spcBef>
          <a:spcPts val="500"/>
        </a:spcBef>
        <a:buClr>
          <a:srgbClr val="FF7814"/>
        </a:buClr>
        <a:buFont typeface="Lato" panose="020F0502020204030203" pitchFamily="34" charset="0"/>
        <a:buChar char="●"/>
        <a:defRPr sz="1800" kern="1200">
          <a:solidFill>
            <a:srgbClr val="FFFFFF"/>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15:clr>
            <a:srgbClr val="F26B43"/>
          </p15:clr>
        </p15:guide>
        <p15:guide id="4" pos="393">
          <p15:clr>
            <a:srgbClr val="F26B43"/>
          </p15:clr>
        </p15:guide>
        <p15:guide id="5" orient="horz">
          <p15:clr>
            <a:srgbClr val="F26B43"/>
          </p15:clr>
        </p15:guide>
        <p15:guide id="6" orient="horz" pos="368">
          <p15:clr>
            <a:srgbClr val="F26B43"/>
          </p15:clr>
        </p15:guide>
        <p15:guide id="7" orient="horz" pos="3952">
          <p15:clr>
            <a:srgbClr val="F26B43"/>
          </p15:clr>
        </p15:guide>
        <p15:guide id="8" orient="horz" pos="4320">
          <p15:clr>
            <a:srgbClr val="F26B43"/>
          </p15:clr>
        </p15:guide>
        <p15:guide id="9" pos="7680">
          <p15:clr>
            <a:srgbClr val="F26B43"/>
          </p15:clr>
        </p15:guide>
        <p15:guide id="10" pos="728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youtube.com/channel/UCzlxztuatw1FGKSnptjpx9Q?view_as=?sub_confirmation%3D1" TargetMode="External"/><Relationship Id="rId7" Type="http://schemas.openxmlformats.org/officeDocument/2006/relationships/hyperlink" Target="https://www.instagram.com/cyber_int/" TargetMode="External"/><Relationship Id="rId12" Type="http://schemas.openxmlformats.org/officeDocument/2006/relationships/image" Target="../media/image74.png"/><Relationship Id="rId2" Type="http://schemas.openxmlformats.org/officeDocument/2006/relationships/hyperlink" Target="http://www.cyberint.com/" TargetMode="External"/><Relationship Id="rId1" Type="http://schemas.openxmlformats.org/officeDocument/2006/relationships/slideLayout" Target="../slideLayouts/slideLayout15.xml"/><Relationship Id="rId6" Type="http://schemas.openxmlformats.org/officeDocument/2006/relationships/image" Target="../media/image71.png"/><Relationship Id="rId11" Type="http://schemas.openxmlformats.org/officeDocument/2006/relationships/hyperlink" Target="https://www.linkedin.com/company/cyberint" TargetMode="External"/><Relationship Id="rId5" Type="http://schemas.openxmlformats.org/officeDocument/2006/relationships/hyperlink" Target="https://twitter.com/cyber_int" TargetMode="External"/><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hyperlink" Target="https://www.facebook.com/Cyberin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emf"/><Relationship Id="rId5" Type="http://schemas.openxmlformats.org/officeDocument/2006/relationships/image" Target="../media/image23.emf"/><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4" name="Google Shape;374;p20"/>
          <p:cNvSpPr txBox="1">
            <a:spLocks noGrp="1"/>
          </p:cNvSpPr>
          <p:nvPr>
            <p:ph type="ctrTitle"/>
          </p:nvPr>
        </p:nvSpPr>
        <p:spPr>
          <a:xfrm>
            <a:off x="623887" y="1648434"/>
            <a:ext cx="10492751" cy="1329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a:p>
            <a:pPr lvl="0">
              <a:spcBef>
                <a:spcPts val="1200"/>
              </a:spcBef>
            </a:pPr>
            <a:r>
              <a:rPr lang="en-US"/>
              <a:t>Intelligence-Driven </a:t>
            </a:r>
            <a:br>
              <a:rPr lang="en-US"/>
            </a:br>
            <a:r>
              <a:rPr lang="en-US"/>
              <a:t>Digital Risk Protection</a:t>
            </a:r>
          </a:p>
        </p:txBody>
      </p:sp>
      <p:sp>
        <p:nvSpPr>
          <p:cNvPr id="3" name="Footer Placeholder 2"/>
          <p:cNvSpPr>
            <a:spLocks noGrp="1"/>
          </p:cNvSpPr>
          <p:nvPr>
            <p:ph type="ftr" idx="11"/>
          </p:nvPr>
        </p:nvSpPr>
        <p:spPr/>
        <p:txBody>
          <a:bodyPr/>
          <a:lstStyle/>
          <a:p>
            <a:r>
              <a:rPr lang="en-US"/>
              <a:t>Confidential | Cyberint Copyright © All Rights Reserved 2020</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Cyberint Phishing Beacon</a:t>
            </a:r>
          </a:p>
        </p:txBody>
      </p:sp>
      <p:sp>
        <p:nvSpPr>
          <p:cNvPr id="3" name="Text Placeholder 2">
            <a:extLst>
              <a:ext uri="{FF2B5EF4-FFF2-40B4-BE49-F238E27FC236}">
                <a16:creationId xmlns:a16="http://schemas.microsoft.com/office/drawing/2014/main" id="{0754E848-5BC6-43B9-9CE1-4FA7587DE1B0}"/>
              </a:ext>
            </a:extLst>
          </p:cNvPr>
          <p:cNvSpPr>
            <a:spLocks noGrp="1"/>
          </p:cNvSpPr>
          <p:nvPr>
            <p:ph type="body" idx="1"/>
          </p:nvPr>
        </p:nvSpPr>
        <p:spPr>
          <a:xfrm>
            <a:off x="645793" y="1282005"/>
            <a:ext cx="10944226" cy="865878"/>
          </a:xfrm>
        </p:spPr>
        <p:txBody>
          <a:bodyPr wrap="square">
            <a:spAutoFit/>
          </a:bodyPr>
          <a:lstStyle/>
          <a:p>
            <a:r>
              <a:rPr lang="en-US" sz="2800"/>
              <a:t>Advanced Phishing Detection for Digital Businesses </a:t>
            </a:r>
            <a:endParaRPr lang="en-US" sz="1600" b="0"/>
          </a:p>
          <a:p>
            <a:endParaRPr lang="en-US" sz="1600" b="0"/>
          </a:p>
        </p:txBody>
      </p:sp>
      <p:sp>
        <p:nvSpPr>
          <p:cNvPr id="4" name="Footer Placeholder 3">
            <a:extLst>
              <a:ext uri="{FF2B5EF4-FFF2-40B4-BE49-F238E27FC236}">
                <a16:creationId xmlns:a16="http://schemas.microsoft.com/office/drawing/2014/main" id="{28C10DCD-3D9A-4EAC-BDB3-80359723A6FC}"/>
              </a:ext>
            </a:extLst>
          </p:cNvPr>
          <p:cNvSpPr>
            <a:spLocks noGrp="1"/>
          </p:cNvSpPr>
          <p:nvPr>
            <p:ph type="ftr" idx="11"/>
          </p:nvPr>
        </p:nvSpPr>
        <p:spPr>
          <a:xfrm>
            <a:off x="6477000" y="6299199"/>
            <a:ext cx="5006342" cy="365125"/>
          </a:xfrm>
        </p:spPr>
        <p:txBody>
          <a:bodyPr/>
          <a:lstStyle/>
          <a:p>
            <a:r>
              <a:rPr lang="en-US"/>
              <a:t>Confidential | Cyberint Copyright © All Rights Reserved 2020</a:t>
            </a:r>
          </a:p>
        </p:txBody>
      </p:sp>
      <p:sp>
        <p:nvSpPr>
          <p:cNvPr id="5" name="Slide Number Placeholder 4">
            <a:extLst>
              <a:ext uri="{FF2B5EF4-FFF2-40B4-BE49-F238E27FC236}">
                <a16:creationId xmlns:a16="http://schemas.microsoft.com/office/drawing/2014/main" id="{DAB485B2-28B5-4A0E-A813-171516E47832}"/>
              </a:ext>
            </a:extLst>
          </p:cNvPr>
          <p:cNvSpPr>
            <a:spLocks noGrp="1"/>
          </p:cNvSpPr>
          <p:nvPr>
            <p:ph type="sldNum" idx="12"/>
          </p:nvPr>
        </p:nvSpPr>
        <p:spPr>
          <a:xfrm>
            <a:off x="11590019" y="6299199"/>
            <a:ext cx="359094" cy="365125"/>
          </a:xfrm>
        </p:spPr>
        <p:txBody>
          <a:bodyPr/>
          <a:lstStyle/>
          <a:p>
            <a:pPr marL="0" lvl="0" indent="0" algn="ctr" rtl="0">
              <a:spcBef>
                <a:spcPts val="0"/>
              </a:spcBef>
              <a:spcAft>
                <a:spcPts val="0"/>
              </a:spcAft>
              <a:buNone/>
            </a:pPr>
            <a:fld id="{00000000-1234-1234-1234-123412341234}" type="slidenum">
              <a:rPr lang="en-US"/>
              <a:t>10</a:t>
            </a:fld>
            <a:endParaRPr lang="en-US"/>
          </a:p>
        </p:txBody>
      </p:sp>
      <p:sp>
        <p:nvSpPr>
          <p:cNvPr id="20" name="Text Placeholder 2">
            <a:extLst>
              <a:ext uri="{FF2B5EF4-FFF2-40B4-BE49-F238E27FC236}">
                <a16:creationId xmlns:a16="http://schemas.microsoft.com/office/drawing/2014/main" id="{0754E848-5BC6-43B9-9CE1-4FA7587DE1B0}"/>
              </a:ext>
            </a:extLst>
          </p:cNvPr>
          <p:cNvSpPr>
            <a:spLocks noGrp="1"/>
          </p:cNvSpPr>
          <p:nvPr>
            <p:ph type="body" idx="4294967295"/>
          </p:nvPr>
        </p:nvSpPr>
        <p:spPr>
          <a:xfrm>
            <a:off x="2060603" y="3488651"/>
            <a:ext cx="1855788" cy="516039"/>
          </a:xfrm>
        </p:spPr>
        <p:txBody>
          <a:bodyPr wrap="square">
            <a:spAutoFit/>
          </a:bodyPr>
          <a:lstStyle/>
          <a:p>
            <a:pPr marL="50800" indent="0" algn="ctr">
              <a:buNone/>
            </a:pPr>
            <a:r>
              <a:rPr lang="en-US" sz="1400" b="1">
                <a:solidFill>
                  <a:schemeClr val="tx2"/>
                </a:solidFill>
              </a:rPr>
              <a:t>Adding code to the relevant pages </a:t>
            </a:r>
          </a:p>
        </p:txBody>
      </p:sp>
      <p:sp>
        <p:nvSpPr>
          <p:cNvPr id="29" name="Text Placeholder 2">
            <a:extLst>
              <a:ext uri="{FF2B5EF4-FFF2-40B4-BE49-F238E27FC236}">
                <a16:creationId xmlns:a16="http://schemas.microsoft.com/office/drawing/2014/main" id="{0754E848-5BC6-43B9-9CE1-4FA7587DE1B0}"/>
              </a:ext>
            </a:extLst>
          </p:cNvPr>
          <p:cNvSpPr>
            <a:spLocks noGrp="1"/>
          </p:cNvSpPr>
          <p:nvPr>
            <p:ph type="body" idx="4294967295"/>
          </p:nvPr>
        </p:nvSpPr>
        <p:spPr>
          <a:xfrm>
            <a:off x="4881364" y="3567293"/>
            <a:ext cx="2108200" cy="516039"/>
          </a:xfrm>
        </p:spPr>
        <p:txBody>
          <a:bodyPr wrap="square">
            <a:spAutoFit/>
          </a:bodyPr>
          <a:lstStyle/>
          <a:p>
            <a:pPr marL="50800" indent="0" algn="ctr">
              <a:buNone/>
            </a:pPr>
            <a:r>
              <a:rPr lang="en-US" sz="1400" b="1">
                <a:solidFill>
                  <a:schemeClr val="tx2"/>
                </a:solidFill>
              </a:rPr>
              <a:t>Attacker replicates</a:t>
            </a:r>
            <a:br>
              <a:rPr lang="en-US" sz="1400" b="1">
                <a:solidFill>
                  <a:schemeClr val="tx2"/>
                </a:solidFill>
              </a:rPr>
            </a:br>
            <a:r>
              <a:rPr lang="en-US" sz="1400" b="1">
                <a:solidFill>
                  <a:schemeClr val="tx2"/>
                </a:solidFill>
              </a:rPr>
              <a:t>one of these pages</a:t>
            </a:r>
          </a:p>
        </p:txBody>
      </p:sp>
      <p:sp>
        <p:nvSpPr>
          <p:cNvPr id="32" name="Text Placeholder 2">
            <a:extLst>
              <a:ext uri="{FF2B5EF4-FFF2-40B4-BE49-F238E27FC236}">
                <a16:creationId xmlns:a16="http://schemas.microsoft.com/office/drawing/2014/main" id="{0754E848-5BC6-43B9-9CE1-4FA7587DE1B0}"/>
              </a:ext>
            </a:extLst>
          </p:cNvPr>
          <p:cNvSpPr>
            <a:spLocks noGrp="1"/>
          </p:cNvSpPr>
          <p:nvPr>
            <p:ph type="body" idx="4294967295"/>
          </p:nvPr>
        </p:nvSpPr>
        <p:spPr>
          <a:xfrm>
            <a:off x="8186000" y="3493006"/>
            <a:ext cx="2143125" cy="516039"/>
          </a:xfrm>
        </p:spPr>
        <p:txBody>
          <a:bodyPr wrap="square">
            <a:spAutoFit/>
          </a:bodyPr>
          <a:lstStyle/>
          <a:p>
            <a:pPr marL="50800" indent="0" algn="ctr">
              <a:buNone/>
            </a:pPr>
            <a:r>
              <a:rPr lang="en-US" sz="1400" b="1">
                <a:solidFill>
                  <a:schemeClr val="tx2"/>
                </a:solidFill>
              </a:rPr>
              <a:t>The replicated page</a:t>
            </a:r>
            <a:br>
              <a:rPr lang="en-US" sz="1400" b="1">
                <a:solidFill>
                  <a:schemeClr val="tx2"/>
                </a:solidFill>
              </a:rPr>
            </a:br>
            <a:r>
              <a:rPr lang="en-US" sz="1400" b="1">
                <a:solidFill>
                  <a:schemeClr val="tx2"/>
                </a:solidFill>
              </a:rPr>
              <a:t>is accessed</a:t>
            </a:r>
          </a:p>
        </p:txBody>
      </p:sp>
      <p:sp>
        <p:nvSpPr>
          <p:cNvPr id="44" name="Text Placeholder 2">
            <a:extLst>
              <a:ext uri="{FF2B5EF4-FFF2-40B4-BE49-F238E27FC236}">
                <a16:creationId xmlns:a16="http://schemas.microsoft.com/office/drawing/2014/main" id="{0754E848-5BC6-43B9-9CE1-4FA7587DE1B0}"/>
              </a:ext>
            </a:extLst>
          </p:cNvPr>
          <p:cNvSpPr>
            <a:spLocks noGrp="1"/>
          </p:cNvSpPr>
          <p:nvPr>
            <p:ph type="body" idx="4294967295"/>
          </p:nvPr>
        </p:nvSpPr>
        <p:spPr>
          <a:xfrm>
            <a:off x="4773208" y="5849306"/>
            <a:ext cx="2610393" cy="709938"/>
          </a:xfrm>
        </p:spPr>
        <p:txBody>
          <a:bodyPr wrap="square">
            <a:spAutoFit/>
          </a:bodyPr>
          <a:lstStyle/>
          <a:p>
            <a:pPr marL="50800" indent="0" algn="ctr">
              <a:buNone/>
            </a:pPr>
            <a:r>
              <a:rPr lang="en-US" sz="1400" b="1">
                <a:solidFill>
                  <a:schemeClr val="tx2"/>
                </a:solidFill>
              </a:rPr>
              <a:t>Investigation to provide verified and contextualized information</a:t>
            </a:r>
          </a:p>
        </p:txBody>
      </p:sp>
      <p:sp>
        <p:nvSpPr>
          <p:cNvPr id="75" name="Text Placeholder 2">
            <a:extLst>
              <a:ext uri="{FF2B5EF4-FFF2-40B4-BE49-F238E27FC236}">
                <a16:creationId xmlns:a16="http://schemas.microsoft.com/office/drawing/2014/main" id="{0754E848-5BC6-43B9-9CE1-4FA7587DE1B0}"/>
              </a:ext>
            </a:extLst>
          </p:cNvPr>
          <p:cNvSpPr>
            <a:spLocks noGrp="1"/>
          </p:cNvSpPr>
          <p:nvPr>
            <p:ph type="body" idx="4294967295"/>
          </p:nvPr>
        </p:nvSpPr>
        <p:spPr>
          <a:xfrm>
            <a:off x="8207143" y="5885616"/>
            <a:ext cx="1960721" cy="709938"/>
          </a:xfrm>
        </p:spPr>
        <p:txBody>
          <a:bodyPr wrap="square">
            <a:spAutoFit/>
          </a:bodyPr>
          <a:lstStyle/>
          <a:p>
            <a:pPr marL="50800" indent="0" algn="ctr">
              <a:buNone/>
            </a:pPr>
            <a:r>
              <a:rPr lang="en-US" sz="1400" b="1">
                <a:solidFill>
                  <a:schemeClr val="tx2"/>
                </a:solidFill>
              </a:rPr>
              <a:t>Argos™ detecting the domain hosting the replicated page</a:t>
            </a:r>
          </a:p>
        </p:txBody>
      </p:sp>
      <p:sp>
        <p:nvSpPr>
          <p:cNvPr id="79" name="Text Placeholder 2">
            <a:extLst>
              <a:ext uri="{FF2B5EF4-FFF2-40B4-BE49-F238E27FC236}">
                <a16:creationId xmlns:a16="http://schemas.microsoft.com/office/drawing/2014/main" id="{0754E848-5BC6-43B9-9CE1-4FA7587DE1B0}"/>
              </a:ext>
            </a:extLst>
          </p:cNvPr>
          <p:cNvSpPr>
            <a:spLocks noGrp="1"/>
          </p:cNvSpPr>
          <p:nvPr>
            <p:ph type="body" idx="4294967295"/>
          </p:nvPr>
        </p:nvSpPr>
        <p:spPr>
          <a:xfrm>
            <a:off x="2079520" y="5856918"/>
            <a:ext cx="1970088" cy="516039"/>
          </a:xfrm>
        </p:spPr>
        <p:txBody>
          <a:bodyPr wrap="square">
            <a:spAutoFit/>
          </a:bodyPr>
          <a:lstStyle/>
          <a:p>
            <a:pPr marL="50800" indent="0" algn="ctr">
              <a:buNone/>
            </a:pPr>
            <a:r>
              <a:rPr lang="en-US" sz="1400" b="1">
                <a:solidFill>
                  <a:schemeClr val="tx2"/>
                </a:solidFill>
              </a:rPr>
              <a:t>Alert is sent  &amp; Takedown Initiated</a:t>
            </a:r>
          </a:p>
        </p:txBody>
      </p:sp>
      <p:pic>
        <p:nvPicPr>
          <p:cNvPr id="19" name="Picture 18" descr="WebDev-il: Display Code as HTML with Line Numbers">
            <a:extLst>
              <a:ext uri="{FF2B5EF4-FFF2-40B4-BE49-F238E27FC236}">
                <a16:creationId xmlns:a16="http://schemas.microsoft.com/office/drawing/2014/main" id="{4D4550E7-5446-4C00-A206-C169B332FD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19611" y="2365901"/>
            <a:ext cx="1737773" cy="1112675"/>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5076825" y="2366338"/>
            <a:ext cx="1859840" cy="1123509"/>
            <a:chOff x="4777180" y="2340938"/>
            <a:chExt cx="2283003" cy="1379137"/>
          </a:xfrm>
        </p:grpSpPr>
        <p:cxnSp>
          <p:nvCxnSpPr>
            <p:cNvPr id="23" name="Straight Connector 22">
              <a:extLst>
                <a:ext uri="{FF2B5EF4-FFF2-40B4-BE49-F238E27FC236}">
                  <a16:creationId xmlns:a16="http://schemas.microsoft.com/office/drawing/2014/main" id="{5C621C11-2EA0-4C54-A61E-C7D38CDA0820}"/>
                </a:ext>
              </a:extLst>
            </p:cNvPr>
            <p:cNvCxnSpPr/>
            <p:nvPr/>
          </p:nvCxnSpPr>
          <p:spPr>
            <a:xfrm>
              <a:off x="6151191" y="2350026"/>
              <a:ext cx="904229" cy="14809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A099C2A-AC21-4F10-B000-AEEDC5249AC1}"/>
                </a:ext>
              </a:extLst>
            </p:cNvPr>
            <p:cNvCxnSpPr/>
            <p:nvPr/>
          </p:nvCxnSpPr>
          <p:spPr>
            <a:xfrm>
              <a:off x="4777180" y="3300422"/>
              <a:ext cx="542085" cy="405818"/>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AC047DAB-313B-4C06-A4F7-4869730A8D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7180" y="2340938"/>
              <a:ext cx="1374011" cy="963301"/>
            </a:xfrm>
            <a:prstGeom prst="rect">
              <a:avLst/>
            </a:prstGeom>
          </p:spPr>
        </p:pic>
        <p:pic>
          <p:nvPicPr>
            <p:cNvPr id="22" name="Picture 21">
              <a:extLst>
                <a:ext uri="{FF2B5EF4-FFF2-40B4-BE49-F238E27FC236}">
                  <a16:creationId xmlns:a16="http://schemas.microsoft.com/office/drawing/2014/main" id="{4DEC1950-649D-4B42-A595-F38F4FAF9B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24028" y="2502879"/>
              <a:ext cx="1736155" cy="1217196"/>
            </a:xfrm>
            <a:prstGeom prst="rect">
              <a:avLst/>
            </a:prstGeom>
          </p:spPr>
        </p:pic>
      </p:grpSp>
      <p:grpSp>
        <p:nvGrpSpPr>
          <p:cNvPr id="43" name="Group 42"/>
          <p:cNvGrpSpPr/>
          <p:nvPr/>
        </p:nvGrpSpPr>
        <p:grpSpPr>
          <a:xfrm>
            <a:off x="8259245" y="2375427"/>
            <a:ext cx="2171745" cy="1103150"/>
            <a:chOff x="9075376" y="2350026"/>
            <a:chExt cx="2667948" cy="1355199"/>
          </a:xfrm>
        </p:grpSpPr>
        <p:pic>
          <p:nvPicPr>
            <p:cNvPr id="34" name="Picture 33">
              <a:extLst>
                <a:ext uri="{FF2B5EF4-FFF2-40B4-BE49-F238E27FC236}">
                  <a16:creationId xmlns:a16="http://schemas.microsoft.com/office/drawing/2014/main" id="{553FF5C1-866F-4761-B34C-6EA056D79B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9994"/>
            <a:stretch/>
          </p:blipFill>
          <p:spPr>
            <a:xfrm>
              <a:off x="9075376" y="2350026"/>
              <a:ext cx="2147626" cy="1355199"/>
            </a:xfrm>
            <a:prstGeom prst="rect">
              <a:avLst/>
            </a:prstGeom>
          </p:spPr>
        </p:pic>
        <p:pic>
          <p:nvPicPr>
            <p:cNvPr id="38" name="Picture 37"/>
            <p:cNvPicPr>
              <a:picLocks noChangeAspect="1"/>
            </p:cNvPicPr>
            <p:nvPr/>
          </p:nvPicPr>
          <p:blipFill>
            <a:blip r:embed="rId6"/>
            <a:stretch>
              <a:fillRect/>
            </a:stretch>
          </p:blipFill>
          <p:spPr>
            <a:xfrm>
              <a:off x="10702682" y="2517825"/>
              <a:ext cx="1040642" cy="1040637"/>
            </a:xfrm>
            <a:prstGeom prst="rect">
              <a:avLst/>
            </a:prstGeom>
          </p:spPr>
        </p:pic>
      </p:grpSp>
      <p:grpSp>
        <p:nvGrpSpPr>
          <p:cNvPr id="94" name="Group 93"/>
          <p:cNvGrpSpPr/>
          <p:nvPr/>
        </p:nvGrpSpPr>
        <p:grpSpPr>
          <a:xfrm>
            <a:off x="5204307" y="4629260"/>
            <a:ext cx="2375314" cy="1228979"/>
            <a:chOff x="5204307" y="4603860"/>
            <a:chExt cx="2375314" cy="1228979"/>
          </a:xfrm>
        </p:grpSpPr>
        <p:pic>
          <p:nvPicPr>
            <p:cNvPr id="46" name="Picture 45">
              <a:extLst>
                <a:ext uri="{FF2B5EF4-FFF2-40B4-BE49-F238E27FC236}">
                  <a16:creationId xmlns:a16="http://schemas.microsoft.com/office/drawing/2014/main" id="{553FF5C1-866F-4761-B34C-6EA056D79B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9994"/>
            <a:stretch/>
          </p:blipFill>
          <p:spPr>
            <a:xfrm>
              <a:off x="5204307" y="4603860"/>
              <a:ext cx="1748196" cy="1103150"/>
            </a:xfrm>
            <a:prstGeom prst="rect">
              <a:avLst/>
            </a:prstGeom>
          </p:spPr>
        </p:pic>
        <p:grpSp>
          <p:nvGrpSpPr>
            <p:cNvPr id="57" name="Group 11"/>
            <p:cNvGrpSpPr>
              <a:grpSpLocks noChangeAspect="1"/>
            </p:cNvGrpSpPr>
            <p:nvPr/>
          </p:nvGrpSpPr>
          <p:grpSpPr bwMode="auto">
            <a:xfrm>
              <a:off x="6436622" y="4718415"/>
              <a:ext cx="1142999" cy="1114424"/>
              <a:chOff x="3908" y="2807"/>
              <a:chExt cx="720" cy="702"/>
            </a:xfrm>
          </p:grpSpPr>
          <p:sp>
            <p:nvSpPr>
              <p:cNvPr id="59" name="Freeform 12"/>
              <p:cNvSpPr>
                <a:spLocks/>
              </p:cNvSpPr>
              <p:nvPr/>
            </p:nvSpPr>
            <p:spPr bwMode="auto">
              <a:xfrm>
                <a:off x="4386" y="3267"/>
                <a:ext cx="242" cy="239"/>
              </a:xfrm>
              <a:custGeom>
                <a:avLst/>
                <a:gdLst>
                  <a:gd name="T0" fmla="*/ 11 w 80"/>
                  <a:gd name="T1" fmla="*/ 10 h 79"/>
                  <a:gd name="T2" fmla="*/ 0 w 80"/>
                  <a:gd name="T3" fmla="*/ 19 h 79"/>
                  <a:gd name="T4" fmla="*/ 56 w 80"/>
                  <a:gd name="T5" fmla="*/ 74 h 79"/>
                  <a:gd name="T6" fmla="*/ 75 w 80"/>
                  <a:gd name="T7" fmla="*/ 74 h 79"/>
                  <a:gd name="T8" fmla="*/ 75 w 80"/>
                  <a:gd name="T9" fmla="*/ 55 h 79"/>
                  <a:gd name="T10" fmla="*/ 19 w 80"/>
                  <a:gd name="T11" fmla="*/ 0 h 79"/>
                  <a:gd name="T12" fmla="*/ 11 w 80"/>
                  <a:gd name="T13" fmla="*/ 10 h 79"/>
                </a:gdLst>
                <a:ahLst/>
                <a:cxnLst>
                  <a:cxn ang="0">
                    <a:pos x="T0" y="T1"/>
                  </a:cxn>
                  <a:cxn ang="0">
                    <a:pos x="T2" y="T3"/>
                  </a:cxn>
                  <a:cxn ang="0">
                    <a:pos x="T4" y="T5"/>
                  </a:cxn>
                  <a:cxn ang="0">
                    <a:pos x="T6" y="T7"/>
                  </a:cxn>
                  <a:cxn ang="0">
                    <a:pos x="T8" y="T9"/>
                  </a:cxn>
                  <a:cxn ang="0">
                    <a:pos x="T10" y="T11"/>
                  </a:cxn>
                  <a:cxn ang="0">
                    <a:pos x="T12" y="T13"/>
                  </a:cxn>
                </a:cxnLst>
                <a:rect l="0" t="0" r="r" b="b"/>
                <a:pathLst>
                  <a:path w="80" h="79">
                    <a:moveTo>
                      <a:pt x="11" y="10"/>
                    </a:moveTo>
                    <a:cubicBezTo>
                      <a:pt x="7" y="13"/>
                      <a:pt x="4" y="16"/>
                      <a:pt x="0" y="19"/>
                    </a:cubicBezTo>
                    <a:cubicBezTo>
                      <a:pt x="56" y="74"/>
                      <a:pt x="56" y="74"/>
                      <a:pt x="56" y="74"/>
                    </a:cubicBezTo>
                    <a:cubicBezTo>
                      <a:pt x="61" y="79"/>
                      <a:pt x="69" y="79"/>
                      <a:pt x="75" y="74"/>
                    </a:cubicBezTo>
                    <a:cubicBezTo>
                      <a:pt x="80" y="69"/>
                      <a:pt x="80" y="60"/>
                      <a:pt x="75" y="55"/>
                    </a:cubicBezTo>
                    <a:cubicBezTo>
                      <a:pt x="19" y="0"/>
                      <a:pt x="19" y="0"/>
                      <a:pt x="19" y="0"/>
                    </a:cubicBezTo>
                    <a:cubicBezTo>
                      <a:pt x="17" y="3"/>
                      <a:pt x="14" y="7"/>
                      <a:pt x="11" y="10"/>
                    </a:cubicBezTo>
                  </a:path>
                </a:pathLst>
              </a:custGeom>
              <a:solidFill>
                <a:srgbClr val="FFFFFF">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3"/>
              <p:cNvSpPr>
                <a:spLocks/>
              </p:cNvSpPr>
              <p:nvPr/>
            </p:nvSpPr>
            <p:spPr bwMode="auto">
              <a:xfrm>
                <a:off x="4380" y="3261"/>
                <a:ext cx="248" cy="248"/>
              </a:xfrm>
              <a:custGeom>
                <a:avLst/>
                <a:gdLst>
                  <a:gd name="T0" fmla="*/ 13 w 82"/>
                  <a:gd name="T1" fmla="*/ 12 h 82"/>
                  <a:gd name="T2" fmla="*/ 11 w 82"/>
                  <a:gd name="T3" fmla="*/ 10 h 82"/>
                  <a:gd name="T4" fmla="*/ 1 w 82"/>
                  <a:gd name="T5" fmla="*/ 19 h 82"/>
                  <a:gd name="T6" fmla="*/ 0 w 82"/>
                  <a:gd name="T7" fmla="*/ 20 h 82"/>
                  <a:gd name="T8" fmla="*/ 1 w 82"/>
                  <a:gd name="T9" fmla="*/ 22 h 82"/>
                  <a:gd name="T10" fmla="*/ 56 w 82"/>
                  <a:gd name="T11" fmla="*/ 77 h 82"/>
                  <a:gd name="T12" fmla="*/ 67 w 82"/>
                  <a:gd name="T13" fmla="*/ 82 h 82"/>
                  <a:gd name="T14" fmla="*/ 78 w 82"/>
                  <a:gd name="T15" fmla="*/ 77 h 82"/>
                  <a:gd name="T16" fmla="*/ 82 w 82"/>
                  <a:gd name="T17" fmla="*/ 66 h 82"/>
                  <a:gd name="T18" fmla="*/ 78 w 82"/>
                  <a:gd name="T19" fmla="*/ 56 h 82"/>
                  <a:gd name="T20" fmla="*/ 23 w 82"/>
                  <a:gd name="T21" fmla="*/ 0 h 82"/>
                  <a:gd name="T22" fmla="*/ 21 w 82"/>
                  <a:gd name="T23" fmla="*/ 0 h 82"/>
                  <a:gd name="T24" fmla="*/ 20 w 82"/>
                  <a:gd name="T25" fmla="*/ 0 h 82"/>
                  <a:gd name="T26" fmla="*/ 11 w 82"/>
                  <a:gd name="T27" fmla="*/ 10 h 82"/>
                  <a:gd name="T28" fmla="*/ 13 w 82"/>
                  <a:gd name="T29" fmla="*/ 12 h 82"/>
                  <a:gd name="T30" fmla="*/ 14 w 82"/>
                  <a:gd name="T31" fmla="*/ 13 h 82"/>
                  <a:gd name="T32" fmla="*/ 23 w 82"/>
                  <a:gd name="T33" fmla="*/ 3 h 82"/>
                  <a:gd name="T34" fmla="*/ 21 w 82"/>
                  <a:gd name="T35" fmla="*/ 2 h 82"/>
                  <a:gd name="T36" fmla="*/ 20 w 82"/>
                  <a:gd name="T37" fmla="*/ 3 h 82"/>
                  <a:gd name="T38" fmla="*/ 75 w 82"/>
                  <a:gd name="T39" fmla="*/ 58 h 82"/>
                  <a:gd name="T40" fmla="*/ 78 w 82"/>
                  <a:gd name="T41" fmla="*/ 66 h 82"/>
                  <a:gd name="T42" fmla="*/ 75 w 82"/>
                  <a:gd name="T43" fmla="*/ 74 h 82"/>
                  <a:gd name="T44" fmla="*/ 67 w 82"/>
                  <a:gd name="T45" fmla="*/ 78 h 82"/>
                  <a:gd name="T46" fmla="*/ 59 w 82"/>
                  <a:gd name="T47" fmla="*/ 74 h 82"/>
                  <a:gd name="T48" fmla="*/ 4 w 82"/>
                  <a:gd name="T49" fmla="*/ 19 h 82"/>
                  <a:gd name="T50" fmla="*/ 2 w 82"/>
                  <a:gd name="T51" fmla="*/ 21 h 82"/>
                  <a:gd name="T52" fmla="*/ 4 w 82"/>
                  <a:gd name="T53" fmla="*/ 22 h 82"/>
                  <a:gd name="T54" fmla="*/ 14 w 82"/>
                  <a:gd name="T55" fmla="*/ 13 h 82"/>
                  <a:gd name="T56" fmla="*/ 13 w 82"/>
                  <a:gd name="T57" fmla="*/ 1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82">
                    <a:moveTo>
                      <a:pt x="13" y="12"/>
                    </a:moveTo>
                    <a:cubicBezTo>
                      <a:pt x="11" y="10"/>
                      <a:pt x="11" y="10"/>
                      <a:pt x="11" y="10"/>
                    </a:cubicBezTo>
                    <a:cubicBezTo>
                      <a:pt x="8" y="14"/>
                      <a:pt x="5" y="16"/>
                      <a:pt x="1" y="19"/>
                    </a:cubicBezTo>
                    <a:cubicBezTo>
                      <a:pt x="1" y="19"/>
                      <a:pt x="0" y="20"/>
                      <a:pt x="0" y="20"/>
                    </a:cubicBezTo>
                    <a:cubicBezTo>
                      <a:pt x="0" y="21"/>
                      <a:pt x="1" y="22"/>
                      <a:pt x="1" y="22"/>
                    </a:cubicBezTo>
                    <a:cubicBezTo>
                      <a:pt x="56" y="77"/>
                      <a:pt x="56" y="77"/>
                      <a:pt x="56" y="77"/>
                    </a:cubicBezTo>
                    <a:cubicBezTo>
                      <a:pt x="59" y="80"/>
                      <a:pt x="63" y="82"/>
                      <a:pt x="67" y="82"/>
                    </a:cubicBezTo>
                    <a:cubicBezTo>
                      <a:pt x="71" y="82"/>
                      <a:pt x="75" y="80"/>
                      <a:pt x="78" y="77"/>
                    </a:cubicBezTo>
                    <a:cubicBezTo>
                      <a:pt x="81" y="74"/>
                      <a:pt x="82" y="70"/>
                      <a:pt x="82" y="66"/>
                    </a:cubicBezTo>
                    <a:cubicBezTo>
                      <a:pt x="82" y="62"/>
                      <a:pt x="81" y="59"/>
                      <a:pt x="78" y="56"/>
                    </a:cubicBezTo>
                    <a:cubicBezTo>
                      <a:pt x="23" y="0"/>
                      <a:pt x="23" y="0"/>
                      <a:pt x="23" y="0"/>
                    </a:cubicBezTo>
                    <a:cubicBezTo>
                      <a:pt x="22" y="0"/>
                      <a:pt x="22" y="0"/>
                      <a:pt x="21" y="0"/>
                    </a:cubicBezTo>
                    <a:cubicBezTo>
                      <a:pt x="21" y="0"/>
                      <a:pt x="20" y="0"/>
                      <a:pt x="20" y="0"/>
                    </a:cubicBezTo>
                    <a:cubicBezTo>
                      <a:pt x="17" y="4"/>
                      <a:pt x="14" y="7"/>
                      <a:pt x="11" y="10"/>
                    </a:cubicBezTo>
                    <a:cubicBezTo>
                      <a:pt x="13" y="12"/>
                      <a:pt x="13" y="12"/>
                      <a:pt x="13" y="12"/>
                    </a:cubicBezTo>
                    <a:cubicBezTo>
                      <a:pt x="14" y="13"/>
                      <a:pt x="14" y="13"/>
                      <a:pt x="14" y="13"/>
                    </a:cubicBezTo>
                    <a:cubicBezTo>
                      <a:pt x="17" y="10"/>
                      <a:pt x="20" y="6"/>
                      <a:pt x="23" y="3"/>
                    </a:cubicBezTo>
                    <a:cubicBezTo>
                      <a:pt x="21" y="2"/>
                      <a:pt x="21" y="2"/>
                      <a:pt x="21" y="2"/>
                    </a:cubicBezTo>
                    <a:cubicBezTo>
                      <a:pt x="20" y="3"/>
                      <a:pt x="20" y="3"/>
                      <a:pt x="20" y="3"/>
                    </a:cubicBezTo>
                    <a:cubicBezTo>
                      <a:pt x="75" y="58"/>
                      <a:pt x="75" y="58"/>
                      <a:pt x="75" y="58"/>
                    </a:cubicBezTo>
                    <a:cubicBezTo>
                      <a:pt x="77" y="61"/>
                      <a:pt x="78" y="63"/>
                      <a:pt x="78" y="66"/>
                    </a:cubicBezTo>
                    <a:cubicBezTo>
                      <a:pt x="78" y="69"/>
                      <a:pt x="77" y="72"/>
                      <a:pt x="75" y="74"/>
                    </a:cubicBezTo>
                    <a:cubicBezTo>
                      <a:pt x="73" y="77"/>
                      <a:pt x="70" y="78"/>
                      <a:pt x="67" y="78"/>
                    </a:cubicBezTo>
                    <a:cubicBezTo>
                      <a:pt x="64" y="78"/>
                      <a:pt x="61" y="77"/>
                      <a:pt x="59" y="74"/>
                    </a:cubicBezTo>
                    <a:cubicBezTo>
                      <a:pt x="4" y="19"/>
                      <a:pt x="4" y="19"/>
                      <a:pt x="4" y="19"/>
                    </a:cubicBezTo>
                    <a:cubicBezTo>
                      <a:pt x="2" y="21"/>
                      <a:pt x="2" y="21"/>
                      <a:pt x="2" y="21"/>
                    </a:cubicBezTo>
                    <a:cubicBezTo>
                      <a:pt x="4" y="22"/>
                      <a:pt x="4" y="22"/>
                      <a:pt x="4" y="22"/>
                    </a:cubicBezTo>
                    <a:cubicBezTo>
                      <a:pt x="7" y="19"/>
                      <a:pt x="11" y="17"/>
                      <a:pt x="14" y="13"/>
                    </a:cubicBezTo>
                    <a:cubicBezTo>
                      <a:pt x="13" y="12"/>
                      <a:pt x="13" y="12"/>
                      <a:pt x="13" y="12"/>
                    </a:cubicBezTo>
                  </a:path>
                </a:pathLst>
              </a:custGeom>
              <a:solidFill>
                <a:srgbClr val="FF78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4"/>
              <p:cNvSpPr>
                <a:spLocks/>
              </p:cNvSpPr>
              <p:nvPr/>
            </p:nvSpPr>
            <p:spPr bwMode="auto">
              <a:xfrm>
                <a:off x="3908" y="2813"/>
                <a:ext cx="620" cy="566"/>
              </a:xfrm>
              <a:custGeom>
                <a:avLst/>
                <a:gdLst>
                  <a:gd name="T0" fmla="*/ 102 w 205"/>
                  <a:gd name="T1" fmla="*/ 0 h 187"/>
                  <a:gd name="T2" fmla="*/ 36 w 205"/>
                  <a:gd name="T3" fmla="*/ 27 h 187"/>
                  <a:gd name="T4" fmla="*/ 36 w 205"/>
                  <a:gd name="T5" fmla="*/ 160 h 187"/>
                  <a:gd name="T6" fmla="*/ 102 w 205"/>
                  <a:gd name="T7" fmla="*/ 187 h 187"/>
                  <a:gd name="T8" fmla="*/ 157 w 205"/>
                  <a:gd name="T9" fmla="*/ 170 h 187"/>
                  <a:gd name="T10" fmla="*/ 156 w 205"/>
                  <a:gd name="T11" fmla="*/ 168 h 187"/>
                  <a:gd name="T12" fmla="*/ 157 w 205"/>
                  <a:gd name="T13" fmla="*/ 167 h 187"/>
                  <a:gd name="T14" fmla="*/ 167 w 205"/>
                  <a:gd name="T15" fmla="*/ 158 h 187"/>
                  <a:gd name="T16" fmla="*/ 176 w 205"/>
                  <a:gd name="T17" fmla="*/ 148 h 187"/>
                  <a:gd name="T18" fmla="*/ 177 w 205"/>
                  <a:gd name="T19" fmla="*/ 148 h 187"/>
                  <a:gd name="T20" fmla="*/ 177 w 205"/>
                  <a:gd name="T21" fmla="*/ 148 h 187"/>
                  <a:gd name="T22" fmla="*/ 179 w 205"/>
                  <a:gd name="T23" fmla="*/ 148 h 187"/>
                  <a:gd name="T24" fmla="*/ 169 w 205"/>
                  <a:gd name="T25" fmla="*/ 27 h 187"/>
                  <a:gd name="T26" fmla="*/ 102 w 205"/>
                  <a:gd name="T27"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5" h="187">
                    <a:moveTo>
                      <a:pt x="102" y="0"/>
                    </a:moveTo>
                    <a:cubicBezTo>
                      <a:pt x="78" y="0"/>
                      <a:pt x="54" y="9"/>
                      <a:pt x="36" y="27"/>
                    </a:cubicBezTo>
                    <a:cubicBezTo>
                      <a:pt x="0" y="64"/>
                      <a:pt x="0" y="123"/>
                      <a:pt x="36" y="160"/>
                    </a:cubicBezTo>
                    <a:cubicBezTo>
                      <a:pt x="54" y="178"/>
                      <a:pt x="78" y="187"/>
                      <a:pt x="102" y="187"/>
                    </a:cubicBezTo>
                    <a:cubicBezTo>
                      <a:pt x="121" y="187"/>
                      <a:pt x="141" y="181"/>
                      <a:pt x="157" y="170"/>
                    </a:cubicBezTo>
                    <a:cubicBezTo>
                      <a:pt x="157" y="169"/>
                      <a:pt x="156" y="169"/>
                      <a:pt x="156" y="168"/>
                    </a:cubicBezTo>
                    <a:cubicBezTo>
                      <a:pt x="156" y="168"/>
                      <a:pt x="157" y="167"/>
                      <a:pt x="157" y="167"/>
                    </a:cubicBezTo>
                    <a:cubicBezTo>
                      <a:pt x="161" y="164"/>
                      <a:pt x="164" y="162"/>
                      <a:pt x="167" y="158"/>
                    </a:cubicBezTo>
                    <a:cubicBezTo>
                      <a:pt x="170" y="155"/>
                      <a:pt x="173" y="152"/>
                      <a:pt x="176" y="148"/>
                    </a:cubicBezTo>
                    <a:cubicBezTo>
                      <a:pt x="176" y="148"/>
                      <a:pt x="177" y="148"/>
                      <a:pt x="177" y="148"/>
                    </a:cubicBezTo>
                    <a:cubicBezTo>
                      <a:pt x="177" y="148"/>
                      <a:pt x="177" y="148"/>
                      <a:pt x="177" y="148"/>
                    </a:cubicBezTo>
                    <a:cubicBezTo>
                      <a:pt x="178" y="148"/>
                      <a:pt x="178" y="148"/>
                      <a:pt x="179" y="148"/>
                    </a:cubicBezTo>
                    <a:cubicBezTo>
                      <a:pt x="205" y="112"/>
                      <a:pt x="201" y="60"/>
                      <a:pt x="169" y="27"/>
                    </a:cubicBezTo>
                    <a:cubicBezTo>
                      <a:pt x="150" y="9"/>
                      <a:pt x="126" y="0"/>
                      <a:pt x="102" y="0"/>
                    </a:cubicBezTo>
                  </a:path>
                </a:pathLst>
              </a:custGeom>
              <a:solidFill>
                <a:srgbClr val="FFFFFF">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5"/>
              <p:cNvSpPr>
                <a:spLocks/>
              </p:cNvSpPr>
              <p:nvPr/>
            </p:nvSpPr>
            <p:spPr bwMode="auto">
              <a:xfrm>
                <a:off x="4380" y="3261"/>
                <a:ext cx="69" cy="67"/>
              </a:xfrm>
              <a:custGeom>
                <a:avLst/>
                <a:gdLst>
                  <a:gd name="T0" fmla="*/ 21 w 23"/>
                  <a:gd name="T1" fmla="*/ 0 h 22"/>
                  <a:gd name="T2" fmla="*/ 21 w 23"/>
                  <a:gd name="T3" fmla="*/ 0 h 22"/>
                  <a:gd name="T4" fmla="*/ 20 w 23"/>
                  <a:gd name="T5" fmla="*/ 0 h 22"/>
                  <a:gd name="T6" fmla="*/ 11 w 23"/>
                  <a:gd name="T7" fmla="*/ 10 h 22"/>
                  <a:gd name="T8" fmla="*/ 1 w 23"/>
                  <a:gd name="T9" fmla="*/ 19 h 22"/>
                  <a:gd name="T10" fmla="*/ 0 w 23"/>
                  <a:gd name="T11" fmla="*/ 20 h 22"/>
                  <a:gd name="T12" fmla="*/ 1 w 23"/>
                  <a:gd name="T13" fmla="*/ 22 h 22"/>
                  <a:gd name="T14" fmla="*/ 13 w 23"/>
                  <a:gd name="T15" fmla="*/ 12 h 22"/>
                  <a:gd name="T16" fmla="*/ 23 w 23"/>
                  <a:gd name="T17" fmla="*/ 0 h 22"/>
                  <a:gd name="T18" fmla="*/ 21 w 23"/>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2">
                    <a:moveTo>
                      <a:pt x="21" y="0"/>
                    </a:moveTo>
                    <a:cubicBezTo>
                      <a:pt x="21" y="0"/>
                      <a:pt x="21" y="0"/>
                      <a:pt x="21" y="0"/>
                    </a:cubicBezTo>
                    <a:cubicBezTo>
                      <a:pt x="21" y="0"/>
                      <a:pt x="20" y="0"/>
                      <a:pt x="20" y="0"/>
                    </a:cubicBezTo>
                    <a:cubicBezTo>
                      <a:pt x="17" y="4"/>
                      <a:pt x="14" y="7"/>
                      <a:pt x="11" y="10"/>
                    </a:cubicBezTo>
                    <a:cubicBezTo>
                      <a:pt x="8" y="14"/>
                      <a:pt x="5" y="16"/>
                      <a:pt x="1" y="19"/>
                    </a:cubicBezTo>
                    <a:cubicBezTo>
                      <a:pt x="1" y="19"/>
                      <a:pt x="0" y="20"/>
                      <a:pt x="0" y="20"/>
                    </a:cubicBezTo>
                    <a:cubicBezTo>
                      <a:pt x="0" y="21"/>
                      <a:pt x="1" y="21"/>
                      <a:pt x="1" y="22"/>
                    </a:cubicBezTo>
                    <a:cubicBezTo>
                      <a:pt x="5" y="19"/>
                      <a:pt x="9" y="16"/>
                      <a:pt x="13" y="12"/>
                    </a:cubicBezTo>
                    <a:cubicBezTo>
                      <a:pt x="16" y="8"/>
                      <a:pt x="20" y="4"/>
                      <a:pt x="23" y="0"/>
                    </a:cubicBezTo>
                    <a:cubicBezTo>
                      <a:pt x="22" y="0"/>
                      <a:pt x="22" y="0"/>
                      <a:pt x="21" y="0"/>
                    </a:cubicBezTo>
                  </a:path>
                </a:pathLst>
              </a:custGeom>
              <a:solidFill>
                <a:srgbClr val="FFBC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6"/>
              <p:cNvSpPr>
                <a:spLocks/>
              </p:cNvSpPr>
              <p:nvPr/>
            </p:nvSpPr>
            <p:spPr bwMode="auto">
              <a:xfrm>
                <a:off x="3929" y="2807"/>
                <a:ext cx="578" cy="578"/>
              </a:xfrm>
              <a:custGeom>
                <a:avLst/>
                <a:gdLst>
                  <a:gd name="T0" fmla="*/ 162 w 191"/>
                  <a:gd name="T1" fmla="*/ 29 h 191"/>
                  <a:gd name="T2" fmla="*/ 160 w 191"/>
                  <a:gd name="T3" fmla="*/ 31 h 191"/>
                  <a:gd name="T4" fmla="*/ 187 w 191"/>
                  <a:gd name="T5" fmla="*/ 96 h 191"/>
                  <a:gd name="T6" fmla="*/ 160 w 191"/>
                  <a:gd name="T7" fmla="*/ 160 h 191"/>
                  <a:gd name="T8" fmla="*/ 95 w 191"/>
                  <a:gd name="T9" fmla="*/ 187 h 191"/>
                  <a:gd name="T10" fmla="*/ 31 w 191"/>
                  <a:gd name="T11" fmla="*/ 160 h 191"/>
                  <a:gd name="T12" fmla="*/ 4 w 191"/>
                  <a:gd name="T13" fmla="*/ 96 h 191"/>
                  <a:gd name="T14" fmla="*/ 31 w 191"/>
                  <a:gd name="T15" fmla="*/ 31 h 191"/>
                  <a:gd name="T16" fmla="*/ 95 w 191"/>
                  <a:gd name="T17" fmla="*/ 4 h 191"/>
                  <a:gd name="T18" fmla="*/ 160 w 191"/>
                  <a:gd name="T19" fmla="*/ 31 h 191"/>
                  <a:gd name="T20" fmla="*/ 162 w 191"/>
                  <a:gd name="T21" fmla="*/ 29 h 191"/>
                  <a:gd name="T22" fmla="*/ 163 w 191"/>
                  <a:gd name="T23" fmla="*/ 28 h 191"/>
                  <a:gd name="T24" fmla="*/ 95 w 191"/>
                  <a:gd name="T25" fmla="*/ 0 h 191"/>
                  <a:gd name="T26" fmla="*/ 28 w 191"/>
                  <a:gd name="T27" fmla="*/ 28 h 191"/>
                  <a:gd name="T28" fmla="*/ 0 w 191"/>
                  <a:gd name="T29" fmla="*/ 96 h 191"/>
                  <a:gd name="T30" fmla="*/ 28 w 191"/>
                  <a:gd name="T31" fmla="*/ 163 h 191"/>
                  <a:gd name="T32" fmla="*/ 95 w 191"/>
                  <a:gd name="T33" fmla="*/ 191 h 191"/>
                  <a:gd name="T34" fmla="*/ 163 w 191"/>
                  <a:gd name="T35" fmla="*/ 163 h 191"/>
                  <a:gd name="T36" fmla="*/ 191 w 191"/>
                  <a:gd name="T37" fmla="*/ 96 h 191"/>
                  <a:gd name="T38" fmla="*/ 163 w 191"/>
                  <a:gd name="T39" fmla="*/ 28 h 191"/>
                  <a:gd name="T40" fmla="*/ 162 w 191"/>
                  <a:gd name="T41" fmla="*/ 2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1" h="191">
                    <a:moveTo>
                      <a:pt x="162" y="29"/>
                    </a:moveTo>
                    <a:cubicBezTo>
                      <a:pt x="160" y="31"/>
                      <a:pt x="160" y="31"/>
                      <a:pt x="160" y="31"/>
                    </a:cubicBezTo>
                    <a:cubicBezTo>
                      <a:pt x="178" y="49"/>
                      <a:pt x="187" y="72"/>
                      <a:pt x="187" y="96"/>
                    </a:cubicBezTo>
                    <a:cubicBezTo>
                      <a:pt x="187" y="119"/>
                      <a:pt x="178" y="143"/>
                      <a:pt x="160" y="160"/>
                    </a:cubicBezTo>
                    <a:cubicBezTo>
                      <a:pt x="142" y="178"/>
                      <a:pt x="119" y="187"/>
                      <a:pt x="95" y="187"/>
                    </a:cubicBezTo>
                    <a:cubicBezTo>
                      <a:pt x="72" y="187"/>
                      <a:pt x="48" y="178"/>
                      <a:pt x="31" y="160"/>
                    </a:cubicBezTo>
                    <a:cubicBezTo>
                      <a:pt x="13" y="143"/>
                      <a:pt x="4" y="119"/>
                      <a:pt x="4" y="96"/>
                    </a:cubicBezTo>
                    <a:cubicBezTo>
                      <a:pt x="4" y="72"/>
                      <a:pt x="13" y="49"/>
                      <a:pt x="31" y="31"/>
                    </a:cubicBezTo>
                    <a:cubicBezTo>
                      <a:pt x="48" y="13"/>
                      <a:pt x="72" y="4"/>
                      <a:pt x="95" y="4"/>
                    </a:cubicBezTo>
                    <a:cubicBezTo>
                      <a:pt x="119" y="4"/>
                      <a:pt x="142" y="13"/>
                      <a:pt x="160" y="31"/>
                    </a:cubicBezTo>
                    <a:cubicBezTo>
                      <a:pt x="162" y="29"/>
                      <a:pt x="162" y="29"/>
                      <a:pt x="162" y="29"/>
                    </a:cubicBezTo>
                    <a:cubicBezTo>
                      <a:pt x="163" y="28"/>
                      <a:pt x="163" y="28"/>
                      <a:pt x="163" y="28"/>
                    </a:cubicBezTo>
                    <a:cubicBezTo>
                      <a:pt x="144" y="9"/>
                      <a:pt x="120" y="0"/>
                      <a:pt x="95" y="0"/>
                    </a:cubicBezTo>
                    <a:cubicBezTo>
                      <a:pt x="71" y="0"/>
                      <a:pt x="46" y="9"/>
                      <a:pt x="28" y="28"/>
                    </a:cubicBezTo>
                    <a:cubicBezTo>
                      <a:pt x="9" y="47"/>
                      <a:pt x="0" y="71"/>
                      <a:pt x="0" y="96"/>
                    </a:cubicBezTo>
                    <a:cubicBezTo>
                      <a:pt x="0" y="120"/>
                      <a:pt x="9" y="145"/>
                      <a:pt x="28" y="163"/>
                    </a:cubicBezTo>
                    <a:cubicBezTo>
                      <a:pt x="46" y="182"/>
                      <a:pt x="71" y="191"/>
                      <a:pt x="95" y="191"/>
                    </a:cubicBezTo>
                    <a:cubicBezTo>
                      <a:pt x="120" y="191"/>
                      <a:pt x="144" y="182"/>
                      <a:pt x="163" y="163"/>
                    </a:cubicBezTo>
                    <a:cubicBezTo>
                      <a:pt x="182" y="145"/>
                      <a:pt x="191" y="120"/>
                      <a:pt x="191" y="96"/>
                    </a:cubicBezTo>
                    <a:cubicBezTo>
                      <a:pt x="191" y="71"/>
                      <a:pt x="182" y="47"/>
                      <a:pt x="163" y="28"/>
                    </a:cubicBezTo>
                    <a:lnTo>
                      <a:pt x="162" y="29"/>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3" name="Group 92"/>
          <p:cNvGrpSpPr/>
          <p:nvPr/>
        </p:nvGrpSpPr>
        <p:grpSpPr>
          <a:xfrm>
            <a:off x="8538360" y="4418126"/>
            <a:ext cx="1875972" cy="1366068"/>
            <a:chOff x="8538360" y="4392726"/>
            <a:chExt cx="1875972" cy="1366068"/>
          </a:xfrm>
        </p:grpSpPr>
        <p:grpSp>
          <p:nvGrpSpPr>
            <p:cNvPr id="41" name="Group 40"/>
            <p:cNvGrpSpPr/>
            <p:nvPr/>
          </p:nvGrpSpPr>
          <p:grpSpPr>
            <a:xfrm>
              <a:off x="8538360" y="4392726"/>
              <a:ext cx="1385650" cy="1366068"/>
              <a:chOff x="9067802" y="4385149"/>
              <a:chExt cx="1740693" cy="1716093"/>
            </a:xfrm>
          </p:grpSpPr>
          <p:sp>
            <p:nvSpPr>
              <p:cNvPr id="40" name="Rectangle 39"/>
              <p:cNvSpPr/>
              <p:nvPr/>
            </p:nvSpPr>
            <p:spPr>
              <a:xfrm>
                <a:off x="9067802" y="4385149"/>
                <a:ext cx="1740693" cy="1716093"/>
              </a:xfrm>
              <a:prstGeom prst="rect">
                <a:avLst/>
              </a:prstGeom>
              <a:solidFill>
                <a:srgbClr val="FFFFFF"/>
              </a:solidFill>
              <a:ln w="9525">
                <a:solidFill>
                  <a:srgbClr val="151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2AD561A7-9363-4EE5-A682-56690F66F18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01137" y="4433888"/>
                <a:ext cx="1662113" cy="1631156"/>
              </a:xfrm>
              <a:prstGeom prst="rect">
                <a:avLst/>
              </a:prstGeom>
              <a:noFill/>
              <a:ln>
                <a:noFill/>
              </a:ln>
            </p:spPr>
          </p:pic>
        </p:grpSp>
        <p:grpSp>
          <p:nvGrpSpPr>
            <p:cNvPr id="65" name="Group 19"/>
            <p:cNvGrpSpPr>
              <a:grpSpLocks noChangeAspect="1"/>
            </p:cNvGrpSpPr>
            <p:nvPr/>
          </p:nvGrpSpPr>
          <p:grpSpPr bwMode="auto">
            <a:xfrm>
              <a:off x="9432922" y="4667172"/>
              <a:ext cx="981410" cy="781492"/>
              <a:chOff x="6408" y="2447"/>
              <a:chExt cx="702" cy="559"/>
            </a:xfrm>
          </p:grpSpPr>
          <p:sp>
            <p:nvSpPr>
              <p:cNvPr id="67" name="Freeform 20"/>
              <p:cNvSpPr>
                <a:spLocks/>
              </p:cNvSpPr>
              <p:nvPr/>
            </p:nvSpPr>
            <p:spPr bwMode="auto">
              <a:xfrm>
                <a:off x="6408" y="2447"/>
                <a:ext cx="702" cy="554"/>
              </a:xfrm>
              <a:custGeom>
                <a:avLst/>
                <a:gdLst>
                  <a:gd name="T0" fmla="*/ 129 w 294"/>
                  <a:gd name="T1" fmla="*/ 16 h 232"/>
                  <a:gd name="T2" fmla="*/ 165 w 294"/>
                  <a:gd name="T3" fmla="*/ 16 h 232"/>
                  <a:gd name="T4" fmla="*/ 284 w 294"/>
                  <a:gd name="T5" fmla="*/ 203 h 232"/>
                  <a:gd name="T6" fmla="*/ 268 w 294"/>
                  <a:gd name="T7" fmla="*/ 232 h 232"/>
                  <a:gd name="T8" fmla="*/ 26 w 294"/>
                  <a:gd name="T9" fmla="*/ 232 h 232"/>
                  <a:gd name="T10" fmla="*/ 10 w 294"/>
                  <a:gd name="T11" fmla="*/ 203 h 232"/>
                  <a:gd name="T12" fmla="*/ 129 w 294"/>
                  <a:gd name="T13" fmla="*/ 16 h 232"/>
                </a:gdLst>
                <a:ahLst/>
                <a:cxnLst>
                  <a:cxn ang="0">
                    <a:pos x="T0" y="T1"/>
                  </a:cxn>
                  <a:cxn ang="0">
                    <a:pos x="T2" y="T3"/>
                  </a:cxn>
                  <a:cxn ang="0">
                    <a:pos x="T4" y="T5"/>
                  </a:cxn>
                  <a:cxn ang="0">
                    <a:pos x="T6" y="T7"/>
                  </a:cxn>
                  <a:cxn ang="0">
                    <a:pos x="T8" y="T9"/>
                  </a:cxn>
                  <a:cxn ang="0">
                    <a:pos x="T10" y="T11"/>
                  </a:cxn>
                  <a:cxn ang="0">
                    <a:pos x="T12" y="T13"/>
                  </a:cxn>
                </a:cxnLst>
                <a:rect l="0" t="0" r="r" b="b"/>
                <a:pathLst>
                  <a:path w="294" h="232">
                    <a:moveTo>
                      <a:pt x="129" y="16"/>
                    </a:moveTo>
                    <a:cubicBezTo>
                      <a:pt x="139" y="0"/>
                      <a:pt x="155" y="0"/>
                      <a:pt x="165" y="16"/>
                    </a:cubicBezTo>
                    <a:cubicBezTo>
                      <a:pt x="284" y="203"/>
                      <a:pt x="284" y="203"/>
                      <a:pt x="284" y="203"/>
                    </a:cubicBezTo>
                    <a:cubicBezTo>
                      <a:pt x="294" y="219"/>
                      <a:pt x="287" y="232"/>
                      <a:pt x="268" y="232"/>
                    </a:cubicBezTo>
                    <a:cubicBezTo>
                      <a:pt x="26" y="232"/>
                      <a:pt x="26" y="232"/>
                      <a:pt x="26" y="232"/>
                    </a:cubicBezTo>
                    <a:cubicBezTo>
                      <a:pt x="7" y="232"/>
                      <a:pt x="0" y="219"/>
                      <a:pt x="10" y="203"/>
                    </a:cubicBezTo>
                    <a:cubicBezTo>
                      <a:pt x="129" y="16"/>
                      <a:pt x="129" y="16"/>
                      <a:pt x="129" y="16"/>
                    </a:cubicBezTo>
                  </a:path>
                </a:pathLst>
              </a:custGeom>
              <a:solidFill>
                <a:srgbClr val="FFFFFF">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1"/>
              <p:cNvSpPr>
                <a:spLocks/>
              </p:cNvSpPr>
              <p:nvPr/>
            </p:nvSpPr>
            <p:spPr bwMode="auto">
              <a:xfrm>
                <a:off x="6418" y="2452"/>
                <a:ext cx="685" cy="554"/>
              </a:xfrm>
              <a:custGeom>
                <a:avLst/>
                <a:gdLst>
                  <a:gd name="T0" fmla="*/ 125 w 287"/>
                  <a:gd name="T1" fmla="*/ 14 h 232"/>
                  <a:gd name="T2" fmla="*/ 127 w 287"/>
                  <a:gd name="T3" fmla="*/ 15 h 232"/>
                  <a:gd name="T4" fmla="*/ 143 w 287"/>
                  <a:gd name="T5" fmla="*/ 4 h 232"/>
                  <a:gd name="T6" fmla="*/ 160 w 287"/>
                  <a:gd name="T7" fmla="*/ 15 h 232"/>
                  <a:gd name="T8" fmla="*/ 278 w 287"/>
                  <a:gd name="T9" fmla="*/ 202 h 232"/>
                  <a:gd name="T10" fmla="*/ 283 w 287"/>
                  <a:gd name="T11" fmla="*/ 214 h 232"/>
                  <a:gd name="T12" fmla="*/ 278 w 287"/>
                  <a:gd name="T13" fmla="*/ 224 h 232"/>
                  <a:gd name="T14" fmla="*/ 264 w 287"/>
                  <a:gd name="T15" fmla="*/ 228 h 232"/>
                  <a:gd name="T16" fmla="*/ 22 w 287"/>
                  <a:gd name="T17" fmla="*/ 228 h 232"/>
                  <a:gd name="T18" fmla="*/ 8 w 287"/>
                  <a:gd name="T19" fmla="*/ 224 h 232"/>
                  <a:gd name="T20" fmla="*/ 4 w 287"/>
                  <a:gd name="T21" fmla="*/ 214 h 232"/>
                  <a:gd name="T22" fmla="*/ 8 w 287"/>
                  <a:gd name="T23" fmla="*/ 202 h 232"/>
                  <a:gd name="T24" fmla="*/ 127 w 287"/>
                  <a:gd name="T25" fmla="*/ 15 h 232"/>
                  <a:gd name="T26" fmla="*/ 125 w 287"/>
                  <a:gd name="T27" fmla="*/ 14 h 232"/>
                  <a:gd name="T28" fmla="*/ 123 w 287"/>
                  <a:gd name="T29" fmla="*/ 13 h 232"/>
                  <a:gd name="T30" fmla="*/ 5 w 287"/>
                  <a:gd name="T31" fmla="*/ 200 h 232"/>
                  <a:gd name="T32" fmla="*/ 0 w 287"/>
                  <a:gd name="T33" fmla="*/ 214 h 232"/>
                  <a:gd name="T34" fmla="*/ 6 w 287"/>
                  <a:gd name="T35" fmla="*/ 227 h 232"/>
                  <a:gd name="T36" fmla="*/ 22 w 287"/>
                  <a:gd name="T37" fmla="*/ 232 h 232"/>
                  <a:gd name="T38" fmla="*/ 264 w 287"/>
                  <a:gd name="T39" fmla="*/ 232 h 232"/>
                  <a:gd name="T40" fmla="*/ 281 w 287"/>
                  <a:gd name="T41" fmla="*/ 227 h 232"/>
                  <a:gd name="T42" fmla="*/ 287 w 287"/>
                  <a:gd name="T43" fmla="*/ 214 h 232"/>
                  <a:gd name="T44" fmla="*/ 282 w 287"/>
                  <a:gd name="T45" fmla="*/ 200 h 232"/>
                  <a:gd name="T46" fmla="*/ 163 w 287"/>
                  <a:gd name="T47" fmla="*/ 13 h 232"/>
                  <a:gd name="T48" fmla="*/ 143 w 287"/>
                  <a:gd name="T49" fmla="*/ 0 h 232"/>
                  <a:gd name="T50" fmla="*/ 123 w 287"/>
                  <a:gd name="T51" fmla="*/ 13 h 232"/>
                  <a:gd name="T52" fmla="*/ 125 w 287"/>
                  <a:gd name="T53" fmla="*/ 1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7" h="232">
                    <a:moveTo>
                      <a:pt x="125" y="14"/>
                    </a:moveTo>
                    <a:cubicBezTo>
                      <a:pt x="127" y="15"/>
                      <a:pt x="127" y="15"/>
                      <a:pt x="127" y="15"/>
                    </a:cubicBezTo>
                    <a:cubicBezTo>
                      <a:pt x="131" y="8"/>
                      <a:pt x="137" y="4"/>
                      <a:pt x="143" y="4"/>
                    </a:cubicBezTo>
                    <a:cubicBezTo>
                      <a:pt x="149" y="4"/>
                      <a:pt x="155" y="8"/>
                      <a:pt x="160" y="15"/>
                    </a:cubicBezTo>
                    <a:cubicBezTo>
                      <a:pt x="278" y="202"/>
                      <a:pt x="278" y="202"/>
                      <a:pt x="278" y="202"/>
                    </a:cubicBezTo>
                    <a:cubicBezTo>
                      <a:pt x="281" y="207"/>
                      <a:pt x="283" y="211"/>
                      <a:pt x="283" y="214"/>
                    </a:cubicBezTo>
                    <a:cubicBezTo>
                      <a:pt x="283" y="218"/>
                      <a:pt x="281" y="221"/>
                      <a:pt x="278" y="224"/>
                    </a:cubicBezTo>
                    <a:cubicBezTo>
                      <a:pt x="275" y="226"/>
                      <a:pt x="271" y="228"/>
                      <a:pt x="264" y="228"/>
                    </a:cubicBezTo>
                    <a:cubicBezTo>
                      <a:pt x="22" y="228"/>
                      <a:pt x="22" y="228"/>
                      <a:pt x="22" y="228"/>
                    </a:cubicBezTo>
                    <a:cubicBezTo>
                      <a:pt x="16" y="228"/>
                      <a:pt x="11" y="226"/>
                      <a:pt x="8" y="224"/>
                    </a:cubicBezTo>
                    <a:cubicBezTo>
                      <a:pt x="5" y="221"/>
                      <a:pt x="4" y="218"/>
                      <a:pt x="4" y="214"/>
                    </a:cubicBezTo>
                    <a:cubicBezTo>
                      <a:pt x="4" y="211"/>
                      <a:pt x="5" y="207"/>
                      <a:pt x="8" y="202"/>
                    </a:cubicBezTo>
                    <a:cubicBezTo>
                      <a:pt x="127" y="15"/>
                      <a:pt x="127" y="15"/>
                      <a:pt x="127" y="15"/>
                    </a:cubicBezTo>
                    <a:cubicBezTo>
                      <a:pt x="125" y="14"/>
                      <a:pt x="125" y="14"/>
                      <a:pt x="125" y="14"/>
                    </a:cubicBezTo>
                    <a:cubicBezTo>
                      <a:pt x="123" y="13"/>
                      <a:pt x="123" y="13"/>
                      <a:pt x="123" y="13"/>
                    </a:cubicBezTo>
                    <a:cubicBezTo>
                      <a:pt x="5" y="200"/>
                      <a:pt x="5" y="200"/>
                      <a:pt x="5" y="200"/>
                    </a:cubicBezTo>
                    <a:cubicBezTo>
                      <a:pt x="1" y="205"/>
                      <a:pt x="0" y="210"/>
                      <a:pt x="0" y="214"/>
                    </a:cubicBezTo>
                    <a:cubicBezTo>
                      <a:pt x="0" y="219"/>
                      <a:pt x="2" y="224"/>
                      <a:pt x="6" y="227"/>
                    </a:cubicBezTo>
                    <a:cubicBezTo>
                      <a:pt x="10" y="230"/>
                      <a:pt x="15" y="232"/>
                      <a:pt x="22" y="232"/>
                    </a:cubicBezTo>
                    <a:cubicBezTo>
                      <a:pt x="264" y="232"/>
                      <a:pt x="264" y="232"/>
                      <a:pt x="264" y="232"/>
                    </a:cubicBezTo>
                    <a:cubicBezTo>
                      <a:pt x="271" y="232"/>
                      <a:pt x="277" y="230"/>
                      <a:pt x="281" y="227"/>
                    </a:cubicBezTo>
                    <a:cubicBezTo>
                      <a:pt x="285" y="224"/>
                      <a:pt x="287" y="219"/>
                      <a:pt x="287" y="214"/>
                    </a:cubicBezTo>
                    <a:cubicBezTo>
                      <a:pt x="287" y="210"/>
                      <a:pt x="285" y="205"/>
                      <a:pt x="282" y="200"/>
                    </a:cubicBezTo>
                    <a:cubicBezTo>
                      <a:pt x="163" y="13"/>
                      <a:pt x="163" y="13"/>
                      <a:pt x="163" y="13"/>
                    </a:cubicBezTo>
                    <a:cubicBezTo>
                      <a:pt x="158" y="5"/>
                      <a:pt x="151" y="0"/>
                      <a:pt x="143" y="0"/>
                    </a:cubicBezTo>
                    <a:cubicBezTo>
                      <a:pt x="136" y="0"/>
                      <a:pt x="129" y="5"/>
                      <a:pt x="123" y="13"/>
                    </a:cubicBezTo>
                    <a:lnTo>
                      <a:pt x="125" y="14"/>
                    </a:lnTo>
                    <a:close/>
                  </a:path>
                </a:pathLst>
              </a:custGeom>
              <a:solidFill>
                <a:srgbClr val="FF78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2"/>
              <p:cNvSpPr>
                <a:spLocks/>
              </p:cNvSpPr>
              <p:nvPr/>
            </p:nvSpPr>
            <p:spPr bwMode="auto">
              <a:xfrm>
                <a:off x="6733" y="2607"/>
                <a:ext cx="55" cy="229"/>
              </a:xfrm>
              <a:custGeom>
                <a:avLst/>
                <a:gdLst>
                  <a:gd name="T0" fmla="*/ 11 w 23"/>
                  <a:gd name="T1" fmla="*/ 0 h 96"/>
                  <a:gd name="T2" fmla="*/ 0 w 23"/>
                  <a:gd name="T3" fmla="*/ 12 h 96"/>
                  <a:gd name="T4" fmla="*/ 0 w 23"/>
                  <a:gd name="T5" fmla="*/ 84 h 96"/>
                  <a:gd name="T6" fmla="*/ 11 w 23"/>
                  <a:gd name="T7" fmla="*/ 96 h 96"/>
                  <a:gd name="T8" fmla="*/ 23 w 23"/>
                  <a:gd name="T9" fmla="*/ 84 h 96"/>
                  <a:gd name="T10" fmla="*/ 23 w 23"/>
                  <a:gd name="T11" fmla="*/ 12 h 96"/>
                  <a:gd name="T12" fmla="*/ 11 w 23"/>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23" h="96">
                    <a:moveTo>
                      <a:pt x="11" y="0"/>
                    </a:moveTo>
                    <a:cubicBezTo>
                      <a:pt x="5" y="0"/>
                      <a:pt x="0" y="5"/>
                      <a:pt x="0" y="12"/>
                    </a:cubicBezTo>
                    <a:cubicBezTo>
                      <a:pt x="0" y="84"/>
                      <a:pt x="0" y="84"/>
                      <a:pt x="0" y="84"/>
                    </a:cubicBezTo>
                    <a:cubicBezTo>
                      <a:pt x="0" y="91"/>
                      <a:pt x="5" y="96"/>
                      <a:pt x="11" y="96"/>
                    </a:cubicBezTo>
                    <a:cubicBezTo>
                      <a:pt x="17" y="96"/>
                      <a:pt x="23" y="91"/>
                      <a:pt x="23" y="84"/>
                    </a:cubicBezTo>
                    <a:cubicBezTo>
                      <a:pt x="23" y="12"/>
                      <a:pt x="23" y="12"/>
                      <a:pt x="23" y="12"/>
                    </a:cubicBezTo>
                    <a:cubicBezTo>
                      <a:pt x="23" y="5"/>
                      <a:pt x="17" y="0"/>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3"/>
              <p:cNvSpPr>
                <a:spLocks/>
              </p:cNvSpPr>
              <p:nvPr/>
            </p:nvSpPr>
            <p:spPr bwMode="auto">
              <a:xfrm>
                <a:off x="6728" y="2602"/>
                <a:ext cx="65" cy="239"/>
              </a:xfrm>
              <a:custGeom>
                <a:avLst/>
                <a:gdLst>
                  <a:gd name="T0" fmla="*/ 25 w 27"/>
                  <a:gd name="T1" fmla="*/ 86 h 100"/>
                  <a:gd name="T2" fmla="*/ 23 w 27"/>
                  <a:gd name="T3" fmla="*/ 86 h 100"/>
                  <a:gd name="T4" fmla="*/ 20 w 27"/>
                  <a:gd name="T5" fmla="*/ 93 h 100"/>
                  <a:gd name="T6" fmla="*/ 13 w 27"/>
                  <a:gd name="T7" fmla="*/ 96 h 100"/>
                  <a:gd name="T8" fmla="*/ 7 w 27"/>
                  <a:gd name="T9" fmla="*/ 93 h 100"/>
                  <a:gd name="T10" fmla="*/ 4 w 27"/>
                  <a:gd name="T11" fmla="*/ 86 h 100"/>
                  <a:gd name="T12" fmla="*/ 4 w 27"/>
                  <a:gd name="T13" fmla="*/ 14 h 100"/>
                  <a:gd name="T14" fmla="*/ 7 w 27"/>
                  <a:gd name="T15" fmla="*/ 7 h 100"/>
                  <a:gd name="T16" fmla="*/ 13 w 27"/>
                  <a:gd name="T17" fmla="*/ 4 h 100"/>
                  <a:gd name="T18" fmla="*/ 20 w 27"/>
                  <a:gd name="T19" fmla="*/ 7 h 100"/>
                  <a:gd name="T20" fmla="*/ 23 w 27"/>
                  <a:gd name="T21" fmla="*/ 14 h 100"/>
                  <a:gd name="T22" fmla="*/ 23 w 27"/>
                  <a:gd name="T23" fmla="*/ 86 h 100"/>
                  <a:gd name="T24" fmla="*/ 25 w 27"/>
                  <a:gd name="T25" fmla="*/ 86 h 100"/>
                  <a:gd name="T26" fmla="*/ 27 w 27"/>
                  <a:gd name="T27" fmla="*/ 86 h 100"/>
                  <a:gd name="T28" fmla="*/ 27 w 27"/>
                  <a:gd name="T29" fmla="*/ 14 h 100"/>
                  <a:gd name="T30" fmla="*/ 13 w 27"/>
                  <a:gd name="T31" fmla="*/ 0 h 100"/>
                  <a:gd name="T32" fmla="*/ 0 w 27"/>
                  <a:gd name="T33" fmla="*/ 14 h 100"/>
                  <a:gd name="T34" fmla="*/ 0 w 27"/>
                  <a:gd name="T35" fmla="*/ 86 h 100"/>
                  <a:gd name="T36" fmla="*/ 13 w 27"/>
                  <a:gd name="T37" fmla="*/ 100 h 100"/>
                  <a:gd name="T38" fmla="*/ 27 w 27"/>
                  <a:gd name="T39" fmla="*/ 86 h 100"/>
                  <a:gd name="T40" fmla="*/ 25 w 27"/>
                  <a:gd name="T41"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100">
                    <a:moveTo>
                      <a:pt x="25" y="86"/>
                    </a:moveTo>
                    <a:cubicBezTo>
                      <a:pt x="23" y="86"/>
                      <a:pt x="23" y="86"/>
                      <a:pt x="23" y="86"/>
                    </a:cubicBezTo>
                    <a:cubicBezTo>
                      <a:pt x="23" y="89"/>
                      <a:pt x="21" y="91"/>
                      <a:pt x="20" y="93"/>
                    </a:cubicBezTo>
                    <a:cubicBezTo>
                      <a:pt x="18" y="95"/>
                      <a:pt x="16" y="96"/>
                      <a:pt x="13" y="96"/>
                    </a:cubicBezTo>
                    <a:cubicBezTo>
                      <a:pt x="11" y="96"/>
                      <a:pt x="8" y="95"/>
                      <a:pt x="7" y="93"/>
                    </a:cubicBezTo>
                    <a:cubicBezTo>
                      <a:pt x="5" y="91"/>
                      <a:pt x="4" y="89"/>
                      <a:pt x="4" y="86"/>
                    </a:cubicBezTo>
                    <a:cubicBezTo>
                      <a:pt x="4" y="14"/>
                      <a:pt x="4" y="14"/>
                      <a:pt x="4" y="14"/>
                    </a:cubicBezTo>
                    <a:cubicBezTo>
                      <a:pt x="4" y="11"/>
                      <a:pt x="5" y="9"/>
                      <a:pt x="7" y="7"/>
                    </a:cubicBezTo>
                    <a:cubicBezTo>
                      <a:pt x="8" y="5"/>
                      <a:pt x="11" y="4"/>
                      <a:pt x="13" y="4"/>
                    </a:cubicBezTo>
                    <a:cubicBezTo>
                      <a:pt x="16" y="4"/>
                      <a:pt x="18" y="5"/>
                      <a:pt x="20" y="7"/>
                    </a:cubicBezTo>
                    <a:cubicBezTo>
                      <a:pt x="21" y="9"/>
                      <a:pt x="23" y="11"/>
                      <a:pt x="23" y="14"/>
                    </a:cubicBezTo>
                    <a:cubicBezTo>
                      <a:pt x="23" y="86"/>
                      <a:pt x="23" y="86"/>
                      <a:pt x="23" y="86"/>
                    </a:cubicBezTo>
                    <a:cubicBezTo>
                      <a:pt x="25" y="86"/>
                      <a:pt x="25" y="86"/>
                      <a:pt x="25" y="86"/>
                    </a:cubicBezTo>
                    <a:cubicBezTo>
                      <a:pt x="27" y="86"/>
                      <a:pt x="27" y="86"/>
                      <a:pt x="27" y="86"/>
                    </a:cubicBezTo>
                    <a:cubicBezTo>
                      <a:pt x="27" y="14"/>
                      <a:pt x="27" y="14"/>
                      <a:pt x="27" y="14"/>
                    </a:cubicBezTo>
                    <a:cubicBezTo>
                      <a:pt x="27" y="6"/>
                      <a:pt x="21" y="0"/>
                      <a:pt x="13" y="0"/>
                    </a:cubicBezTo>
                    <a:cubicBezTo>
                      <a:pt x="6" y="0"/>
                      <a:pt x="0" y="6"/>
                      <a:pt x="0" y="14"/>
                    </a:cubicBezTo>
                    <a:cubicBezTo>
                      <a:pt x="0" y="86"/>
                      <a:pt x="0" y="86"/>
                      <a:pt x="0" y="86"/>
                    </a:cubicBezTo>
                    <a:cubicBezTo>
                      <a:pt x="0" y="94"/>
                      <a:pt x="6" y="100"/>
                      <a:pt x="13" y="100"/>
                    </a:cubicBezTo>
                    <a:cubicBezTo>
                      <a:pt x="21" y="100"/>
                      <a:pt x="27" y="94"/>
                      <a:pt x="27" y="86"/>
                    </a:cubicBezTo>
                    <a:lnTo>
                      <a:pt x="25" y="86"/>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24"/>
              <p:cNvSpPr>
                <a:spLocks noChangeArrowheads="1"/>
              </p:cNvSpPr>
              <p:nvPr/>
            </p:nvSpPr>
            <p:spPr bwMode="auto">
              <a:xfrm>
                <a:off x="6733" y="2875"/>
                <a:ext cx="55" cy="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5"/>
              <p:cNvSpPr>
                <a:spLocks/>
              </p:cNvSpPr>
              <p:nvPr/>
            </p:nvSpPr>
            <p:spPr bwMode="auto">
              <a:xfrm>
                <a:off x="6728" y="2870"/>
                <a:ext cx="65" cy="62"/>
              </a:xfrm>
              <a:custGeom>
                <a:avLst/>
                <a:gdLst>
                  <a:gd name="T0" fmla="*/ 25 w 27"/>
                  <a:gd name="T1" fmla="*/ 13 h 26"/>
                  <a:gd name="T2" fmla="*/ 23 w 27"/>
                  <a:gd name="T3" fmla="*/ 13 h 26"/>
                  <a:gd name="T4" fmla="*/ 13 w 27"/>
                  <a:gd name="T5" fmla="*/ 22 h 26"/>
                  <a:gd name="T6" fmla="*/ 4 w 27"/>
                  <a:gd name="T7" fmla="*/ 13 h 26"/>
                  <a:gd name="T8" fmla="*/ 13 w 27"/>
                  <a:gd name="T9" fmla="*/ 4 h 26"/>
                  <a:gd name="T10" fmla="*/ 23 w 27"/>
                  <a:gd name="T11" fmla="*/ 13 h 26"/>
                  <a:gd name="T12" fmla="*/ 25 w 27"/>
                  <a:gd name="T13" fmla="*/ 13 h 26"/>
                  <a:gd name="T14" fmla="*/ 27 w 27"/>
                  <a:gd name="T15" fmla="*/ 13 h 26"/>
                  <a:gd name="T16" fmla="*/ 13 w 27"/>
                  <a:gd name="T17" fmla="*/ 0 h 26"/>
                  <a:gd name="T18" fmla="*/ 0 w 27"/>
                  <a:gd name="T19" fmla="*/ 13 h 26"/>
                  <a:gd name="T20" fmla="*/ 13 w 27"/>
                  <a:gd name="T21" fmla="*/ 26 h 26"/>
                  <a:gd name="T22" fmla="*/ 27 w 27"/>
                  <a:gd name="T23" fmla="*/ 13 h 26"/>
                  <a:gd name="T24" fmla="*/ 25 w 27"/>
                  <a:gd name="T25"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25" y="13"/>
                    </a:moveTo>
                    <a:cubicBezTo>
                      <a:pt x="23" y="13"/>
                      <a:pt x="23" y="13"/>
                      <a:pt x="23" y="13"/>
                    </a:cubicBezTo>
                    <a:cubicBezTo>
                      <a:pt x="23" y="18"/>
                      <a:pt x="18" y="22"/>
                      <a:pt x="13" y="22"/>
                    </a:cubicBezTo>
                    <a:cubicBezTo>
                      <a:pt x="8" y="22"/>
                      <a:pt x="4" y="18"/>
                      <a:pt x="4" y="13"/>
                    </a:cubicBezTo>
                    <a:cubicBezTo>
                      <a:pt x="4" y="8"/>
                      <a:pt x="8" y="4"/>
                      <a:pt x="13" y="4"/>
                    </a:cubicBezTo>
                    <a:cubicBezTo>
                      <a:pt x="18" y="4"/>
                      <a:pt x="23" y="8"/>
                      <a:pt x="23" y="13"/>
                    </a:cubicBezTo>
                    <a:cubicBezTo>
                      <a:pt x="25" y="13"/>
                      <a:pt x="25" y="13"/>
                      <a:pt x="25" y="13"/>
                    </a:cubicBezTo>
                    <a:cubicBezTo>
                      <a:pt x="27" y="13"/>
                      <a:pt x="27" y="13"/>
                      <a:pt x="27" y="13"/>
                    </a:cubicBezTo>
                    <a:cubicBezTo>
                      <a:pt x="27" y="6"/>
                      <a:pt x="21" y="0"/>
                      <a:pt x="13" y="0"/>
                    </a:cubicBezTo>
                    <a:cubicBezTo>
                      <a:pt x="6" y="0"/>
                      <a:pt x="0" y="6"/>
                      <a:pt x="0" y="13"/>
                    </a:cubicBezTo>
                    <a:cubicBezTo>
                      <a:pt x="0" y="20"/>
                      <a:pt x="6" y="26"/>
                      <a:pt x="13" y="26"/>
                    </a:cubicBezTo>
                    <a:cubicBezTo>
                      <a:pt x="21" y="26"/>
                      <a:pt x="27" y="20"/>
                      <a:pt x="27" y="13"/>
                    </a:cubicBezTo>
                    <a:lnTo>
                      <a:pt x="25" y="13"/>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5" name="Group 94"/>
          <p:cNvGrpSpPr/>
          <p:nvPr/>
        </p:nvGrpSpPr>
        <p:grpSpPr>
          <a:xfrm>
            <a:off x="2079520" y="4115557"/>
            <a:ext cx="2105448" cy="1719355"/>
            <a:chOff x="2079520" y="4090157"/>
            <a:chExt cx="2105448" cy="1719355"/>
          </a:xfrm>
        </p:grpSpPr>
        <p:grpSp>
          <p:nvGrpSpPr>
            <p:cNvPr id="78" name="Group 77"/>
            <p:cNvGrpSpPr/>
            <p:nvPr/>
          </p:nvGrpSpPr>
          <p:grpSpPr>
            <a:xfrm>
              <a:off x="2079520" y="4090157"/>
              <a:ext cx="1777864" cy="1719355"/>
              <a:chOff x="497784" y="3780251"/>
              <a:chExt cx="2088128" cy="2019409"/>
            </a:xfrm>
          </p:grpSpPr>
          <p:pic>
            <p:nvPicPr>
              <p:cNvPr id="76" name="Picture 75">
                <a:extLst>
                  <a:ext uri="{FF2B5EF4-FFF2-40B4-BE49-F238E27FC236}">
                    <a16:creationId xmlns:a16="http://schemas.microsoft.com/office/drawing/2014/main" id="{D13F1F77-DEE3-4B4A-A406-45B1CAB0A4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7784" y="3918827"/>
                <a:ext cx="1328056" cy="1880833"/>
              </a:xfrm>
              <a:prstGeom prst="rect">
                <a:avLst/>
              </a:prstGeom>
            </p:spPr>
          </p:pic>
          <p:pic>
            <p:nvPicPr>
              <p:cNvPr id="77" name="Picture 76">
                <a:extLst>
                  <a:ext uri="{FF2B5EF4-FFF2-40B4-BE49-F238E27FC236}">
                    <a16:creationId xmlns:a16="http://schemas.microsoft.com/office/drawing/2014/main" id="{67941F54-1DC9-40F5-BCE3-02429BBC925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57857" y="3780251"/>
                <a:ext cx="1328055" cy="1880832"/>
              </a:xfrm>
              <a:prstGeom prst="rect">
                <a:avLst/>
              </a:prstGeom>
            </p:spPr>
          </p:pic>
        </p:grpSp>
        <p:grpSp>
          <p:nvGrpSpPr>
            <p:cNvPr id="80" name="Group 19"/>
            <p:cNvGrpSpPr>
              <a:grpSpLocks noChangeAspect="1"/>
            </p:cNvGrpSpPr>
            <p:nvPr/>
          </p:nvGrpSpPr>
          <p:grpSpPr bwMode="auto">
            <a:xfrm>
              <a:off x="3529800" y="4603860"/>
              <a:ext cx="655168" cy="521707"/>
              <a:chOff x="6408" y="2447"/>
              <a:chExt cx="702" cy="559"/>
            </a:xfrm>
          </p:grpSpPr>
          <p:sp>
            <p:nvSpPr>
              <p:cNvPr id="81" name="Freeform 20"/>
              <p:cNvSpPr>
                <a:spLocks/>
              </p:cNvSpPr>
              <p:nvPr/>
            </p:nvSpPr>
            <p:spPr bwMode="auto">
              <a:xfrm>
                <a:off x="6408" y="2447"/>
                <a:ext cx="702" cy="554"/>
              </a:xfrm>
              <a:custGeom>
                <a:avLst/>
                <a:gdLst>
                  <a:gd name="T0" fmla="*/ 129 w 294"/>
                  <a:gd name="T1" fmla="*/ 16 h 232"/>
                  <a:gd name="T2" fmla="*/ 165 w 294"/>
                  <a:gd name="T3" fmla="*/ 16 h 232"/>
                  <a:gd name="T4" fmla="*/ 284 w 294"/>
                  <a:gd name="T5" fmla="*/ 203 h 232"/>
                  <a:gd name="T6" fmla="*/ 268 w 294"/>
                  <a:gd name="T7" fmla="*/ 232 h 232"/>
                  <a:gd name="T8" fmla="*/ 26 w 294"/>
                  <a:gd name="T9" fmla="*/ 232 h 232"/>
                  <a:gd name="T10" fmla="*/ 10 w 294"/>
                  <a:gd name="T11" fmla="*/ 203 h 232"/>
                  <a:gd name="T12" fmla="*/ 129 w 294"/>
                  <a:gd name="T13" fmla="*/ 16 h 232"/>
                </a:gdLst>
                <a:ahLst/>
                <a:cxnLst>
                  <a:cxn ang="0">
                    <a:pos x="T0" y="T1"/>
                  </a:cxn>
                  <a:cxn ang="0">
                    <a:pos x="T2" y="T3"/>
                  </a:cxn>
                  <a:cxn ang="0">
                    <a:pos x="T4" y="T5"/>
                  </a:cxn>
                  <a:cxn ang="0">
                    <a:pos x="T6" y="T7"/>
                  </a:cxn>
                  <a:cxn ang="0">
                    <a:pos x="T8" y="T9"/>
                  </a:cxn>
                  <a:cxn ang="0">
                    <a:pos x="T10" y="T11"/>
                  </a:cxn>
                  <a:cxn ang="0">
                    <a:pos x="T12" y="T13"/>
                  </a:cxn>
                </a:cxnLst>
                <a:rect l="0" t="0" r="r" b="b"/>
                <a:pathLst>
                  <a:path w="294" h="232">
                    <a:moveTo>
                      <a:pt x="129" y="16"/>
                    </a:moveTo>
                    <a:cubicBezTo>
                      <a:pt x="139" y="0"/>
                      <a:pt x="155" y="0"/>
                      <a:pt x="165" y="16"/>
                    </a:cubicBezTo>
                    <a:cubicBezTo>
                      <a:pt x="284" y="203"/>
                      <a:pt x="284" y="203"/>
                      <a:pt x="284" y="203"/>
                    </a:cubicBezTo>
                    <a:cubicBezTo>
                      <a:pt x="294" y="219"/>
                      <a:pt x="287" y="232"/>
                      <a:pt x="268" y="232"/>
                    </a:cubicBezTo>
                    <a:cubicBezTo>
                      <a:pt x="26" y="232"/>
                      <a:pt x="26" y="232"/>
                      <a:pt x="26" y="232"/>
                    </a:cubicBezTo>
                    <a:cubicBezTo>
                      <a:pt x="7" y="232"/>
                      <a:pt x="0" y="219"/>
                      <a:pt x="10" y="203"/>
                    </a:cubicBezTo>
                    <a:cubicBezTo>
                      <a:pt x="129" y="16"/>
                      <a:pt x="129" y="16"/>
                      <a:pt x="129" y="16"/>
                    </a:cubicBezTo>
                  </a:path>
                </a:pathLst>
              </a:custGeom>
              <a:solidFill>
                <a:srgbClr val="FFFFFF">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21"/>
              <p:cNvSpPr>
                <a:spLocks/>
              </p:cNvSpPr>
              <p:nvPr/>
            </p:nvSpPr>
            <p:spPr bwMode="auto">
              <a:xfrm>
                <a:off x="6418" y="2452"/>
                <a:ext cx="685" cy="554"/>
              </a:xfrm>
              <a:custGeom>
                <a:avLst/>
                <a:gdLst>
                  <a:gd name="T0" fmla="*/ 125 w 287"/>
                  <a:gd name="T1" fmla="*/ 14 h 232"/>
                  <a:gd name="T2" fmla="*/ 127 w 287"/>
                  <a:gd name="T3" fmla="*/ 15 h 232"/>
                  <a:gd name="T4" fmla="*/ 143 w 287"/>
                  <a:gd name="T5" fmla="*/ 4 h 232"/>
                  <a:gd name="T6" fmla="*/ 160 w 287"/>
                  <a:gd name="T7" fmla="*/ 15 h 232"/>
                  <a:gd name="T8" fmla="*/ 278 w 287"/>
                  <a:gd name="T9" fmla="*/ 202 h 232"/>
                  <a:gd name="T10" fmla="*/ 283 w 287"/>
                  <a:gd name="T11" fmla="*/ 214 h 232"/>
                  <a:gd name="T12" fmla="*/ 278 w 287"/>
                  <a:gd name="T13" fmla="*/ 224 h 232"/>
                  <a:gd name="T14" fmla="*/ 264 w 287"/>
                  <a:gd name="T15" fmla="*/ 228 h 232"/>
                  <a:gd name="T16" fmla="*/ 22 w 287"/>
                  <a:gd name="T17" fmla="*/ 228 h 232"/>
                  <a:gd name="T18" fmla="*/ 8 w 287"/>
                  <a:gd name="T19" fmla="*/ 224 h 232"/>
                  <a:gd name="T20" fmla="*/ 4 w 287"/>
                  <a:gd name="T21" fmla="*/ 214 h 232"/>
                  <a:gd name="T22" fmla="*/ 8 w 287"/>
                  <a:gd name="T23" fmla="*/ 202 h 232"/>
                  <a:gd name="T24" fmla="*/ 127 w 287"/>
                  <a:gd name="T25" fmla="*/ 15 h 232"/>
                  <a:gd name="T26" fmla="*/ 125 w 287"/>
                  <a:gd name="T27" fmla="*/ 14 h 232"/>
                  <a:gd name="T28" fmla="*/ 123 w 287"/>
                  <a:gd name="T29" fmla="*/ 13 h 232"/>
                  <a:gd name="T30" fmla="*/ 5 w 287"/>
                  <a:gd name="T31" fmla="*/ 200 h 232"/>
                  <a:gd name="T32" fmla="*/ 0 w 287"/>
                  <a:gd name="T33" fmla="*/ 214 h 232"/>
                  <a:gd name="T34" fmla="*/ 6 w 287"/>
                  <a:gd name="T35" fmla="*/ 227 h 232"/>
                  <a:gd name="T36" fmla="*/ 22 w 287"/>
                  <a:gd name="T37" fmla="*/ 232 h 232"/>
                  <a:gd name="T38" fmla="*/ 264 w 287"/>
                  <a:gd name="T39" fmla="*/ 232 h 232"/>
                  <a:gd name="T40" fmla="*/ 281 w 287"/>
                  <a:gd name="T41" fmla="*/ 227 h 232"/>
                  <a:gd name="T42" fmla="*/ 287 w 287"/>
                  <a:gd name="T43" fmla="*/ 214 h 232"/>
                  <a:gd name="T44" fmla="*/ 282 w 287"/>
                  <a:gd name="T45" fmla="*/ 200 h 232"/>
                  <a:gd name="T46" fmla="*/ 163 w 287"/>
                  <a:gd name="T47" fmla="*/ 13 h 232"/>
                  <a:gd name="T48" fmla="*/ 143 w 287"/>
                  <a:gd name="T49" fmla="*/ 0 h 232"/>
                  <a:gd name="T50" fmla="*/ 123 w 287"/>
                  <a:gd name="T51" fmla="*/ 13 h 232"/>
                  <a:gd name="T52" fmla="*/ 125 w 287"/>
                  <a:gd name="T53" fmla="*/ 1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7" h="232">
                    <a:moveTo>
                      <a:pt x="125" y="14"/>
                    </a:moveTo>
                    <a:cubicBezTo>
                      <a:pt x="127" y="15"/>
                      <a:pt x="127" y="15"/>
                      <a:pt x="127" y="15"/>
                    </a:cubicBezTo>
                    <a:cubicBezTo>
                      <a:pt x="131" y="8"/>
                      <a:pt x="137" y="4"/>
                      <a:pt x="143" y="4"/>
                    </a:cubicBezTo>
                    <a:cubicBezTo>
                      <a:pt x="149" y="4"/>
                      <a:pt x="155" y="8"/>
                      <a:pt x="160" y="15"/>
                    </a:cubicBezTo>
                    <a:cubicBezTo>
                      <a:pt x="278" y="202"/>
                      <a:pt x="278" y="202"/>
                      <a:pt x="278" y="202"/>
                    </a:cubicBezTo>
                    <a:cubicBezTo>
                      <a:pt x="281" y="207"/>
                      <a:pt x="283" y="211"/>
                      <a:pt x="283" y="214"/>
                    </a:cubicBezTo>
                    <a:cubicBezTo>
                      <a:pt x="283" y="218"/>
                      <a:pt x="281" y="221"/>
                      <a:pt x="278" y="224"/>
                    </a:cubicBezTo>
                    <a:cubicBezTo>
                      <a:pt x="275" y="226"/>
                      <a:pt x="271" y="228"/>
                      <a:pt x="264" y="228"/>
                    </a:cubicBezTo>
                    <a:cubicBezTo>
                      <a:pt x="22" y="228"/>
                      <a:pt x="22" y="228"/>
                      <a:pt x="22" y="228"/>
                    </a:cubicBezTo>
                    <a:cubicBezTo>
                      <a:pt x="16" y="228"/>
                      <a:pt x="11" y="226"/>
                      <a:pt x="8" y="224"/>
                    </a:cubicBezTo>
                    <a:cubicBezTo>
                      <a:pt x="5" y="221"/>
                      <a:pt x="4" y="218"/>
                      <a:pt x="4" y="214"/>
                    </a:cubicBezTo>
                    <a:cubicBezTo>
                      <a:pt x="4" y="211"/>
                      <a:pt x="5" y="207"/>
                      <a:pt x="8" y="202"/>
                    </a:cubicBezTo>
                    <a:cubicBezTo>
                      <a:pt x="127" y="15"/>
                      <a:pt x="127" y="15"/>
                      <a:pt x="127" y="15"/>
                    </a:cubicBezTo>
                    <a:cubicBezTo>
                      <a:pt x="125" y="14"/>
                      <a:pt x="125" y="14"/>
                      <a:pt x="125" y="14"/>
                    </a:cubicBezTo>
                    <a:cubicBezTo>
                      <a:pt x="123" y="13"/>
                      <a:pt x="123" y="13"/>
                      <a:pt x="123" y="13"/>
                    </a:cubicBezTo>
                    <a:cubicBezTo>
                      <a:pt x="5" y="200"/>
                      <a:pt x="5" y="200"/>
                      <a:pt x="5" y="200"/>
                    </a:cubicBezTo>
                    <a:cubicBezTo>
                      <a:pt x="1" y="205"/>
                      <a:pt x="0" y="210"/>
                      <a:pt x="0" y="214"/>
                    </a:cubicBezTo>
                    <a:cubicBezTo>
                      <a:pt x="0" y="219"/>
                      <a:pt x="2" y="224"/>
                      <a:pt x="6" y="227"/>
                    </a:cubicBezTo>
                    <a:cubicBezTo>
                      <a:pt x="10" y="230"/>
                      <a:pt x="15" y="232"/>
                      <a:pt x="22" y="232"/>
                    </a:cubicBezTo>
                    <a:cubicBezTo>
                      <a:pt x="264" y="232"/>
                      <a:pt x="264" y="232"/>
                      <a:pt x="264" y="232"/>
                    </a:cubicBezTo>
                    <a:cubicBezTo>
                      <a:pt x="271" y="232"/>
                      <a:pt x="277" y="230"/>
                      <a:pt x="281" y="227"/>
                    </a:cubicBezTo>
                    <a:cubicBezTo>
                      <a:pt x="285" y="224"/>
                      <a:pt x="287" y="219"/>
                      <a:pt x="287" y="214"/>
                    </a:cubicBezTo>
                    <a:cubicBezTo>
                      <a:pt x="287" y="210"/>
                      <a:pt x="285" y="205"/>
                      <a:pt x="282" y="200"/>
                    </a:cubicBezTo>
                    <a:cubicBezTo>
                      <a:pt x="163" y="13"/>
                      <a:pt x="163" y="13"/>
                      <a:pt x="163" y="13"/>
                    </a:cubicBezTo>
                    <a:cubicBezTo>
                      <a:pt x="158" y="5"/>
                      <a:pt x="151" y="0"/>
                      <a:pt x="143" y="0"/>
                    </a:cubicBezTo>
                    <a:cubicBezTo>
                      <a:pt x="136" y="0"/>
                      <a:pt x="129" y="5"/>
                      <a:pt x="123" y="13"/>
                    </a:cubicBezTo>
                    <a:lnTo>
                      <a:pt x="125" y="14"/>
                    </a:lnTo>
                    <a:close/>
                  </a:path>
                </a:pathLst>
              </a:custGeom>
              <a:solidFill>
                <a:srgbClr val="FF78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2"/>
              <p:cNvSpPr>
                <a:spLocks/>
              </p:cNvSpPr>
              <p:nvPr/>
            </p:nvSpPr>
            <p:spPr bwMode="auto">
              <a:xfrm>
                <a:off x="6733" y="2607"/>
                <a:ext cx="55" cy="229"/>
              </a:xfrm>
              <a:custGeom>
                <a:avLst/>
                <a:gdLst>
                  <a:gd name="T0" fmla="*/ 11 w 23"/>
                  <a:gd name="T1" fmla="*/ 0 h 96"/>
                  <a:gd name="T2" fmla="*/ 0 w 23"/>
                  <a:gd name="T3" fmla="*/ 12 h 96"/>
                  <a:gd name="T4" fmla="*/ 0 w 23"/>
                  <a:gd name="T5" fmla="*/ 84 h 96"/>
                  <a:gd name="T6" fmla="*/ 11 w 23"/>
                  <a:gd name="T7" fmla="*/ 96 h 96"/>
                  <a:gd name="T8" fmla="*/ 23 w 23"/>
                  <a:gd name="T9" fmla="*/ 84 h 96"/>
                  <a:gd name="T10" fmla="*/ 23 w 23"/>
                  <a:gd name="T11" fmla="*/ 12 h 96"/>
                  <a:gd name="T12" fmla="*/ 11 w 23"/>
                  <a:gd name="T13" fmla="*/ 0 h 96"/>
                </a:gdLst>
                <a:ahLst/>
                <a:cxnLst>
                  <a:cxn ang="0">
                    <a:pos x="T0" y="T1"/>
                  </a:cxn>
                  <a:cxn ang="0">
                    <a:pos x="T2" y="T3"/>
                  </a:cxn>
                  <a:cxn ang="0">
                    <a:pos x="T4" y="T5"/>
                  </a:cxn>
                  <a:cxn ang="0">
                    <a:pos x="T6" y="T7"/>
                  </a:cxn>
                  <a:cxn ang="0">
                    <a:pos x="T8" y="T9"/>
                  </a:cxn>
                  <a:cxn ang="0">
                    <a:pos x="T10" y="T11"/>
                  </a:cxn>
                  <a:cxn ang="0">
                    <a:pos x="T12" y="T13"/>
                  </a:cxn>
                </a:cxnLst>
                <a:rect l="0" t="0" r="r" b="b"/>
                <a:pathLst>
                  <a:path w="23" h="96">
                    <a:moveTo>
                      <a:pt x="11" y="0"/>
                    </a:moveTo>
                    <a:cubicBezTo>
                      <a:pt x="5" y="0"/>
                      <a:pt x="0" y="5"/>
                      <a:pt x="0" y="12"/>
                    </a:cubicBezTo>
                    <a:cubicBezTo>
                      <a:pt x="0" y="84"/>
                      <a:pt x="0" y="84"/>
                      <a:pt x="0" y="84"/>
                    </a:cubicBezTo>
                    <a:cubicBezTo>
                      <a:pt x="0" y="91"/>
                      <a:pt x="5" y="96"/>
                      <a:pt x="11" y="96"/>
                    </a:cubicBezTo>
                    <a:cubicBezTo>
                      <a:pt x="17" y="96"/>
                      <a:pt x="23" y="91"/>
                      <a:pt x="23" y="84"/>
                    </a:cubicBezTo>
                    <a:cubicBezTo>
                      <a:pt x="23" y="12"/>
                      <a:pt x="23" y="12"/>
                      <a:pt x="23" y="12"/>
                    </a:cubicBezTo>
                    <a:cubicBezTo>
                      <a:pt x="23" y="5"/>
                      <a:pt x="17" y="0"/>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3"/>
              <p:cNvSpPr>
                <a:spLocks/>
              </p:cNvSpPr>
              <p:nvPr/>
            </p:nvSpPr>
            <p:spPr bwMode="auto">
              <a:xfrm>
                <a:off x="6728" y="2602"/>
                <a:ext cx="65" cy="239"/>
              </a:xfrm>
              <a:custGeom>
                <a:avLst/>
                <a:gdLst>
                  <a:gd name="T0" fmla="*/ 25 w 27"/>
                  <a:gd name="T1" fmla="*/ 86 h 100"/>
                  <a:gd name="T2" fmla="*/ 23 w 27"/>
                  <a:gd name="T3" fmla="*/ 86 h 100"/>
                  <a:gd name="T4" fmla="*/ 20 w 27"/>
                  <a:gd name="T5" fmla="*/ 93 h 100"/>
                  <a:gd name="T6" fmla="*/ 13 w 27"/>
                  <a:gd name="T7" fmla="*/ 96 h 100"/>
                  <a:gd name="T8" fmla="*/ 7 w 27"/>
                  <a:gd name="T9" fmla="*/ 93 h 100"/>
                  <a:gd name="T10" fmla="*/ 4 w 27"/>
                  <a:gd name="T11" fmla="*/ 86 h 100"/>
                  <a:gd name="T12" fmla="*/ 4 w 27"/>
                  <a:gd name="T13" fmla="*/ 14 h 100"/>
                  <a:gd name="T14" fmla="*/ 7 w 27"/>
                  <a:gd name="T15" fmla="*/ 7 h 100"/>
                  <a:gd name="T16" fmla="*/ 13 w 27"/>
                  <a:gd name="T17" fmla="*/ 4 h 100"/>
                  <a:gd name="T18" fmla="*/ 20 w 27"/>
                  <a:gd name="T19" fmla="*/ 7 h 100"/>
                  <a:gd name="T20" fmla="*/ 23 w 27"/>
                  <a:gd name="T21" fmla="*/ 14 h 100"/>
                  <a:gd name="T22" fmla="*/ 23 w 27"/>
                  <a:gd name="T23" fmla="*/ 86 h 100"/>
                  <a:gd name="T24" fmla="*/ 25 w 27"/>
                  <a:gd name="T25" fmla="*/ 86 h 100"/>
                  <a:gd name="T26" fmla="*/ 27 w 27"/>
                  <a:gd name="T27" fmla="*/ 86 h 100"/>
                  <a:gd name="T28" fmla="*/ 27 w 27"/>
                  <a:gd name="T29" fmla="*/ 14 h 100"/>
                  <a:gd name="T30" fmla="*/ 13 w 27"/>
                  <a:gd name="T31" fmla="*/ 0 h 100"/>
                  <a:gd name="T32" fmla="*/ 0 w 27"/>
                  <a:gd name="T33" fmla="*/ 14 h 100"/>
                  <a:gd name="T34" fmla="*/ 0 w 27"/>
                  <a:gd name="T35" fmla="*/ 86 h 100"/>
                  <a:gd name="T36" fmla="*/ 13 w 27"/>
                  <a:gd name="T37" fmla="*/ 100 h 100"/>
                  <a:gd name="T38" fmla="*/ 27 w 27"/>
                  <a:gd name="T39" fmla="*/ 86 h 100"/>
                  <a:gd name="T40" fmla="*/ 25 w 27"/>
                  <a:gd name="T41"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100">
                    <a:moveTo>
                      <a:pt x="25" y="86"/>
                    </a:moveTo>
                    <a:cubicBezTo>
                      <a:pt x="23" y="86"/>
                      <a:pt x="23" y="86"/>
                      <a:pt x="23" y="86"/>
                    </a:cubicBezTo>
                    <a:cubicBezTo>
                      <a:pt x="23" y="89"/>
                      <a:pt x="21" y="91"/>
                      <a:pt x="20" y="93"/>
                    </a:cubicBezTo>
                    <a:cubicBezTo>
                      <a:pt x="18" y="95"/>
                      <a:pt x="16" y="96"/>
                      <a:pt x="13" y="96"/>
                    </a:cubicBezTo>
                    <a:cubicBezTo>
                      <a:pt x="11" y="96"/>
                      <a:pt x="8" y="95"/>
                      <a:pt x="7" y="93"/>
                    </a:cubicBezTo>
                    <a:cubicBezTo>
                      <a:pt x="5" y="91"/>
                      <a:pt x="4" y="89"/>
                      <a:pt x="4" y="86"/>
                    </a:cubicBezTo>
                    <a:cubicBezTo>
                      <a:pt x="4" y="14"/>
                      <a:pt x="4" y="14"/>
                      <a:pt x="4" y="14"/>
                    </a:cubicBezTo>
                    <a:cubicBezTo>
                      <a:pt x="4" y="11"/>
                      <a:pt x="5" y="9"/>
                      <a:pt x="7" y="7"/>
                    </a:cubicBezTo>
                    <a:cubicBezTo>
                      <a:pt x="8" y="5"/>
                      <a:pt x="11" y="4"/>
                      <a:pt x="13" y="4"/>
                    </a:cubicBezTo>
                    <a:cubicBezTo>
                      <a:pt x="16" y="4"/>
                      <a:pt x="18" y="5"/>
                      <a:pt x="20" y="7"/>
                    </a:cubicBezTo>
                    <a:cubicBezTo>
                      <a:pt x="21" y="9"/>
                      <a:pt x="23" y="11"/>
                      <a:pt x="23" y="14"/>
                    </a:cubicBezTo>
                    <a:cubicBezTo>
                      <a:pt x="23" y="86"/>
                      <a:pt x="23" y="86"/>
                      <a:pt x="23" y="86"/>
                    </a:cubicBezTo>
                    <a:cubicBezTo>
                      <a:pt x="25" y="86"/>
                      <a:pt x="25" y="86"/>
                      <a:pt x="25" y="86"/>
                    </a:cubicBezTo>
                    <a:cubicBezTo>
                      <a:pt x="27" y="86"/>
                      <a:pt x="27" y="86"/>
                      <a:pt x="27" y="86"/>
                    </a:cubicBezTo>
                    <a:cubicBezTo>
                      <a:pt x="27" y="14"/>
                      <a:pt x="27" y="14"/>
                      <a:pt x="27" y="14"/>
                    </a:cubicBezTo>
                    <a:cubicBezTo>
                      <a:pt x="27" y="6"/>
                      <a:pt x="21" y="0"/>
                      <a:pt x="13" y="0"/>
                    </a:cubicBezTo>
                    <a:cubicBezTo>
                      <a:pt x="6" y="0"/>
                      <a:pt x="0" y="6"/>
                      <a:pt x="0" y="14"/>
                    </a:cubicBezTo>
                    <a:cubicBezTo>
                      <a:pt x="0" y="86"/>
                      <a:pt x="0" y="86"/>
                      <a:pt x="0" y="86"/>
                    </a:cubicBezTo>
                    <a:cubicBezTo>
                      <a:pt x="0" y="94"/>
                      <a:pt x="6" y="100"/>
                      <a:pt x="13" y="100"/>
                    </a:cubicBezTo>
                    <a:cubicBezTo>
                      <a:pt x="21" y="100"/>
                      <a:pt x="27" y="94"/>
                      <a:pt x="27" y="86"/>
                    </a:cubicBezTo>
                    <a:lnTo>
                      <a:pt x="25" y="86"/>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24"/>
              <p:cNvSpPr>
                <a:spLocks noChangeArrowheads="1"/>
              </p:cNvSpPr>
              <p:nvPr/>
            </p:nvSpPr>
            <p:spPr bwMode="auto">
              <a:xfrm>
                <a:off x="6733" y="2875"/>
                <a:ext cx="55" cy="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5"/>
              <p:cNvSpPr>
                <a:spLocks/>
              </p:cNvSpPr>
              <p:nvPr/>
            </p:nvSpPr>
            <p:spPr bwMode="auto">
              <a:xfrm>
                <a:off x="6728" y="2870"/>
                <a:ext cx="65" cy="62"/>
              </a:xfrm>
              <a:custGeom>
                <a:avLst/>
                <a:gdLst>
                  <a:gd name="T0" fmla="*/ 25 w 27"/>
                  <a:gd name="T1" fmla="*/ 13 h 26"/>
                  <a:gd name="T2" fmla="*/ 23 w 27"/>
                  <a:gd name="T3" fmla="*/ 13 h 26"/>
                  <a:gd name="T4" fmla="*/ 13 w 27"/>
                  <a:gd name="T5" fmla="*/ 22 h 26"/>
                  <a:gd name="T6" fmla="*/ 4 w 27"/>
                  <a:gd name="T7" fmla="*/ 13 h 26"/>
                  <a:gd name="T8" fmla="*/ 13 w 27"/>
                  <a:gd name="T9" fmla="*/ 4 h 26"/>
                  <a:gd name="T10" fmla="*/ 23 w 27"/>
                  <a:gd name="T11" fmla="*/ 13 h 26"/>
                  <a:gd name="T12" fmla="*/ 25 w 27"/>
                  <a:gd name="T13" fmla="*/ 13 h 26"/>
                  <a:gd name="T14" fmla="*/ 27 w 27"/>
                  <a:gd name="T15" fmla="*/ 13 h 26"/>
                  <a:gd name="T16" fmla="*/ 13 w 27"/>
                  <a:gd name="T17" fmla="*/ 0 h 26"/>
                  <a:gd name="T18" fmla="*/ 0 w 27"/>
                  <a:gd name="T19" fmla="*/ 13 h 26"/>
                  <a:gd name="T20" fmla="*/ 13 w 27"/>
                  <a:gd name="T21" fmla="*/ 26 h 26"/>
                  <a:gd name="T22" fmla="*/ 27 w 27"/>
                  <a:gd name="T23" fmla="*/ 13 h 26"/>
                  <a:gd name="T24" fmla="*/ 25 w 27"/>
                  <a:gd name="T25"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25" y="13"/>
                    </a:moveTo>
                    <a:cubicBezTo>
                      <a:pt x="23" y="13"/>
                      <a:pt x="23" y="13"/>
                      <a:pt x="23" y="13"/>
                    </a:cubicBezTo>
                    <a:cubicBezTo>
                      <a:pt x="23" y="18"/>
                      <a:pt x="18" y="22"/>
                      <a:pt x="13" y="22"/>
                    </a:cubicBezTo>
                    <a:cubicBezTo>
                      <a:pt x="8" y="22"/>
                      <a:pt x="4" y="18"/>
                      <a:pt x="4" y="13"/>
                    </a:cubicBezTo>
                    <a:cubicBezTo>
                      <a:pt x="4" y="8"/>
                      <a:pt x="8" y="4"/>
                      <a:pt x="13" y="4"/>
                    </a:cubicBezTo>
                    <a:cubicBezTo>
                      <a:pt x="18" y="4"/>
                      <a:pt x="23" y="8"/>
                      <a:pt x="23" y="13"/>
                    </a:cubicBezTo>
                    <a:cubicBezTo>
                      <a:pt x="25" y="13"/>
                      <a:pt x="25" y="13"/>
                      <a:pt x="25" y="13"/>
                    </a:cubicBezTo>
                    <a:cubicBezTo>
                      <a:pt x="27" y="13"/>
                      <a:pt x="27" y="13"/>
                      <a:pt x="27" y="13"/>
                    </a:cubicBezTo>
                    <a:cubicBezTo>
                      <a:pt x="27" y="6"/>
                      <a:pt x="21" y="0"/>
                      <a:pt x="13" y="0"/>
                    </a:cubicBezTo>
                    <a:cubicBezTo>
                      <a:pt x="6" y="0"/>
                      <a:pt x="0" y="6"/>
                      <a:pt x="0" y="13"/>
                    </a:cubicBezTo>
                    <a:cubicBezTo>
                      <a:pt x="0" y="20"/>
                      <a:pt x="6" y="26"/>
                      <a:pt x="13" y="26"/>
                    </a:cubicBezTo>
                    <a:cubicBezTo>
                      <a:pt x="21" y="26"/>
                      <a:pt x="27" y="20"/>
                      <a:pt x="27" y="13"/>
                    </a:cubicBezTo>
                    <a:lnTo>
                      <a:pt x="25" y="13"/>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87" name="Google Shape;594;p32"/>
          <p:cNvCxnSpPr/>
          <p:nvPr/>
        </p:nvCxnSpPr>
        <p:spPr>
          <a:xfrm>
            <a:off x="4178435" y="2888037"/>
            <a:ext cx="630300" cy="0"/>
          </a:xfrm>
          <a:prstGeom prst="straightConnector1">
            <a:avLst/>
          </a:prstGeom>
          <a:ln>
            <a:headEnd type="none" w="sm" len="sm"/>
            <a:tailEnd type="triangle" w="lg" len="lg"/>
          </a:ln>
        </p:spPr>
        <p:style>
          <a:lnRef idx="1">
            <a:schemeClr val="accent4"/>
          </a:lnRef>
          <a:fillRef idx="0">
            <a:schemeClr val="accent4"/>
          </a:fillRef>
          <a:effectRef idx="0">
            <a:schemeClr val="accent4"/>
          </a:effectRef>
          <a:fontRef idx="minor">
            <a:schemeClr val="tx1"/>
          </a:fontRef>
        </p:style>
      </p:cxnSp>
      <p:cxnSp>
        <p:nvCxnSpPr>
          <p:cNvPr id="88" name="Google Shape;594;p32"/>
          <p:cNvCxnSpPr/>
          <p:nvPr/>
        </p:nvCxnSpPr>
        <p:spPr>
          <a:xfrm>
            <a:off x="7348355" y="2888037"/>
            <a:ext cx="630300" cy="0"/>
          </a:xfrm>
          <a:prstGeom prst="straightConnector1">
            <a:avLst/>
          </a:prstGeom>
          <a:ln>
            <a:headEnd type="none" w="sm" len="sm"/>
            <a:tailEnd type="triangle" w="lg" len="lg"/>
          </a:ln>
        </p:spPr>
        <p:style>
          <a:lnRef idx="1">
            <a:schemeClr val="accent4"/>
          </a:lnRef>
          <a:fillRef idx="0">
            <a:schemeClr val="accent4"/>
          </a:fillRef>
          <a:effectRef idx="0">
            <a:schemeClr val="accent4"/>
          </a:effectRef>
          <a:fontRef idx="minor">
            <a:schemeClr val="tx1"/>
          </a:fontRef>
        </p:style>
      </p:cxnSp>
      <p:cxnSp>
        <p:nvCxnSpPr>
          <p:cNvPr id="89" name="Google Shape;594;p32"/>
          <p:cNvCxnSpPr/>
          <p:nvPr/>
        </p:nvCxnSpPr>
        <p:spPr>
          <a:xfrm flipH="1">
            <a:off x="4385780" y="5204517"/>
            <a:ext cx="630300" cy="0"/>
          </a:xfrm>
          <a:prstGeom prst="straightConnector1">
            <a:avLst/>
          </a:prstGeom>
          <a:ln>
            <a:headEnd type="none" w="sm" len="sm"/>
            <a:tailEnd type="triangle" w="lg" len="lg"/>
          </a:ln>
        </p:spPr>
        <p:style>
          <a:lnRef idx="1">
            <a:schemeClr val="accent4"/>
          </a:lnRef>
          <a:fillRef idx="0">
            <a:schemeClr val="accent4"/>
          </a:fillRef>
          <a:effectRef idx="0">
            <a:schemeClr val="accent4"/>
          </a:effectRef>
          <a:fontRef idx="minor">
            <a:schemeClr val="tx1"/>
          </a:fontRef>
        </p:style>
      </p:cxnSp>
      <p:cxnSp>
        <p:nvCxnSpPr>
          <p:cNvPr id="90" name="Google Shape;594;p32"/>
          <p:cNvCxnSpPr/>
          <p:nvPr/>
        </p:nvCxnSpPr>
        <p:spPr>
          <a:xfrm flipH="1">
            <a:off x="7555700" y="5204517"/>
            <a:ext cx="630300" cy="0"/>
          </a:xfrm>
          <a:prstGeom prst="straightConnector1">
            <a:avLst/>
          </a:prstGeom>
          <a:ln>
            <a:headEnd type="none" w="sm" len="sm"/>
            <a:tailEnd type="triangle" w="lg" len="lg"/>
          </a:ln>
        </p:spPr>
        <p:style>
          <a:lnRef idx="1">
            <a:schemeClr val="accent4"/>
          </a:lnRef>
          <a:fillRef idx="0">
            <a:schemeClr val="accent4"/>
          </a:fillRef>
          <a:effectRef idx="0">
            <a:schemeClr val="accent4"/>
          </a:effectRef>
          <a:fontRef idx="minor">
            <a:schemeClr val="tx1"/>
          </a:fontRef>
        </p:style>
      </p:cxnSp>
      <p:cxnSp>
        <p:nvCxnSpPr>
          <p:cNvPr id="91" name="Google Shape;594;p32"/>
          <p:cNvCxnSpPr>
            <a:cxnSpLocks/>
            <a:stCxn id="32" idx="2"/>
          </p:cNvCxnSpPr>
          <p:nvPr/>
        </p:nvCxnSpPr>
        <p:spPr>
          <a:xfrm>
            <a:off x="9257563" y="4009045"/>
            <a:ext cx="0" cy="409081"/>
          </a:xfrm>
          <a:prstGeom prst="straightConnector1">
            <a:avLst/>
          </a:prstGeom>
          <a:ln>
            <a:headEnd type="none" w="sm" len="sm"/>
            <a:tailEnd type="triangle" w="lg" len="lg"/>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277284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250"/>
                                        <p:tgtEl>
                                          <p:spTgt spid="20">
                                            <p:txEl>
                                              <p:pRg st="0" end="0"/>
                                            </p:txEl>
                                          </p:spTgt>
                                        </p:tgtEl>
                                      </p:cBhvr>
                                    </p:animEffect>
                                    <p:anim calcmode="lin" valueType="num">
                                      <p:cBhvr>
                                        <p:cTn id="11" dur="25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2" dur="25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wipe(left)">
                                      <p:cBhvr>
                                        <p:cTn id="17" dur="250"/>
                                        <p:tgtEl>
                                          <p:spTgt spid="87"/>
                                        </p:tgtEl>
                                      </p:cBhvr>
                                    </p:animEffect>
                                  </p:childTnLst>
                                </p:cTn>
                              </p:par>
                            </p:childTnLst>
                          </p:cTn>
                        </p:par>
                        <p:par>
                          <p:cTn id="18" fill="hold">
                            <p:stCondLst>
                              <p:cond delay="250"/>
                            </p:stCondLst>
                            <p:childTnLst>
                              <p:par>
                                <p:cTn id="19" presetID="10"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250"/>
                                        <p:tgtEl>
                                          <p:spTgt spid="42"/>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29">
                                            <p:txEl>
                                              <p:pRg st="0" end="0"/>
                                            </p:txEl>
                                          </p:spTgt>
                                        </p:tgtEl>
                                        <p:attrNameLst>
                                          <p:attrName>style.visibility</p:attrName>
                                        </p:attrNameLst>
                                      </p:cBhvr>
                                      <p:to>
                                        <p:strVal val="visible"/>
                                      </p:to>
                                    </p:set>
                                    <p:animEffect transition="in" filter="fade">
                                      <p:cBhvr>
                                        <p:cTn id="24" dur="250"/>
                                        <p:tgtEl>
                                          <p:spTgt spid="29">
                                            <p:txEl>
                                              <p:pRg st="0" end="0"/>
                                            </p:txEl>
                                          </p:spTgt>
                                        </p:tgtEl>
                                      </p:cBhvr>
                                    </p:animEffect>
                                    <p:anim calcmode="lin" valueType="num">
                                      <p:cBhvr>
                                        <p:cTn id="25" dur="25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6" dur="25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wipe(left)">
                                      <p:cBhvr>
                                        <p:cTn id="31" dur="250"/>
                                        <p:tgtEl>
                                          <p:spTgt spid="88"/>
                                        </p:tgtEl>
                                      </p:cBhvr>
                                    </p:animEffect>
                                  </p:childTnLst>
                                </p:cTn>
                              </p:par>
                            </p:childTnLst>
                          </p:cTn>
                        </p:par>
                        <p:par>
                          <p:cTn id="32" fill="hold">
                            <p:stCondLst>
                              <p:cond delay="250"/>
                            </p:stCondLst>
                            <p:childTnLst>
                              <p:par>
                                <p:cTn id="33" presetID="10" presetClass="entr" presetSubtype="0"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250"/>
                                        <p:tgtEl>
                                          <p:spTgt spid="43"/>
                                        </p:tgtEl>
                                      </p:cBhvr>
                                    </p:animEffect>
                                  </p:childTnLst>
                                </p:cTn>
                              </p:par>
                              <p:par>
                                <p:cTn id="36" presetID="47" presetClass="entr" presetSubtype="0" fill="hold" grpId="0" nodeType="withEffect">
                                  <p:stCondLst>
                                    <p:cond delay="0"/>
                                  </p:stCondLst>
                                  <p:childTnLst>
                                    <p:set>
                                      <p:cBhvr>
                                        <p:cTn id="37" dur="1" fill="hold">
                                          <p:stCondLst>
                                            <p:cond delay="0"/>
                                          </p:stCondLst>
                                        </p:cTn>
                                        <p:tgtEl>
                                          <p:spTgt spid="32">
                                            <p:txEl>
                                              <p:pRg st="0" end="0"/>
                                            </p:txEl>
                                          </p:spTgt>
                                        </p:tgtEl>
                                        <p:attrNameLst>
                                          <p:attrName>style.visibility</p:attrName>
                                        </p:attrNameLst>
                                      </p:cBhvr>
                                      <p:to>
                                        <p:strVal val="visible"/>
                                      </p:to>
                                    </p:set>
                                    <p:animEffect transition="in" filter="fade">
                                      <p:cBhvr>
                                        <p:cTn id="38" dur="250"/>
                                        <p:tgtEl>
                                          <p:spTgt spid="32">
                                            <p:txEl>
                                              <p:pRg st="0" end="0"/>
                                            </p:txEl>
                                          </p:spTgt>
                                        </p:tgtEl>
                                      </p:cBhvr>
                                    </p:animEffect>
                                    <p:anim calcmode="lin" valueType="num">
                                      <p:cBhvr>
                                        <p:cTn id="39" dur="25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40" dur="25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91"/>
                                        </p:tgtEl>
                                        <p:attrNameLst>
                                          <p:attrName>style.visibility</p:attrName>
                                        </p:attrNameLst>
                                      </p:cBhvr>
                                      <p:to>
                                        <p:strVal val="visible"/>
                                      </p:to>
                                    </p:set>
                                    <p:animEffect transition="in" filter="wipe(up)">
                                      <p:cBhvr>
                                        <p:cTn id="45" dur="250"/>
                                        <p:tgtEl>
                                          <p:spTgt spid="91"/>
                                        </p:tgtEl>
                                      </p:cBhvr>
                                    </p:animEffect>
                                  </p:childTnLst>
                                </p:cTn>
                              </p:par>
                            </p:childTnLst>
                          </p:cTn>
                        </p:par>
                        <p:par>
                          <p:cTn id="46" fill="hold">
                            <p:stCondLst>
                              <p:cond delay="250"/>
                            </p:stCondLst>
                            <p:childTnLst>
                              <p:par>
                                <p:cTn id="47" presetID="10" presetClass="entr" presetSubtype="0" fill="hold" nodeType="afterEffect">
                                  <p:stCondLst>
                                    <p:cond delay="0"/>
                                  </p:stCondLst>
                                  <p:childTnLst>
                                    <p:set>
                                      <p:cBhvr>
                                        <p:cTn id="48" dur="1" fill="hold">
                                          <p:stCondLst>
                                            <p:cond delay="0"/>
                                          </p:stCondLst>
                                        </p:cTn>
                                        <p:tgtEl>
                                          <p:spTgt spid="93"/>
                                        </p:tgtEl>
                                        <p:attrNameLst>
                                          <p:attrName>style.visibility</p:attrName>
                                        </p:attrNameLst>
                                      </p:cBhvr>
                                      <p:to>
                                        <p:strVal val="visible"/>
                                      </p:to>
                                    </p:set>
                                    <p:animEffect transition="in" filter="fade">
                                      <p:cBhvr>
                                        <p:cTn id="49" dur="250"/>
                                        <p:tgtEl>
                                          <p:spTgt spid="93"/>
                                        </p:tgtEl>
                                      </p:cBhvr>
                                    </p:animEffect>
                                  </p:childTnLst>
                                </p:cTn>
                              </p:par>
                              <p:par>
                                <p:cTn id="50" presetID="47" presetClass="entr" presetSubtype="0" fill="hold" grpId="0" nodeType="withEffect">
                                  <p:stCondLst>
                                    <p:cond delay="0"/>
                                  </p:stCondLst>
                                  <p:childTnLst>
                                    <p:set>
                                      <p:cBhvr>
                                        <p:cTn id="51" dur="1" fill="hold">
                                          <p:stCondLst>
                                            <p:cond delay="0"/>
                                          </p:stCondLst>
                                        </p:cTn>
                                        <p:tgtEl>
                                          <p:spTgt spid="75">
                                            <p:txEl>
                                              <p:pRg st="0" end="0"/>
                                            </p:txEl>
                                          </p:spTgt>
                                        </p:tgtEl>
                                        <p:attrNameLst>
                                          <p:attrName>style.visibility</p:attrName>
                                        </p:attrNameLst>
                                      </p:cBhvr>
                                      <p:to>
                                        <p:strVal val="visible"/>
                                      </p:to>
                                    </p:set>
                                    <p:animEffect transition="in" filter="fade">
                                      <p:cBhvr>
                                        <p:cTn id="52" dur="250"/>
                                        <p:tgtEl>
                                          <p:spTgt spid="75">
                                            <p:txEl>
                                              <p:pRg st="0" end="0"/>
                                            </p:txEl>
                                          </p:spTgt>
                                        </p:tgtEl>
                                      </p:cBhvr>
                                    </p:animEffect>
                                    <p:anim calcmode="lin" valueType="num">
                                      <p:cBhvr>
                                        <p:cTn id="53" dur="250" fill="hold"/>
                                        <p:tgtEl>
                                          <p:spTgt spid="75">
                                            <p:txEl>
                                              <p:pRg st="0" end="0"/>
                                            </p:txEl>
                                          </p:spTgt>
                                        </p:tgtEl>
                                        <p:attrNameLst>
                                          <p:attrName>ppt_x</p:attrName>
                                        </p:attrNameLst>
                                      </p:cBhvr>
                                      <p:tavLst>
                                        <p:tav tm="0">
                                          <p:val>
                                            <p:strVal val="#ppt_x"/>
                                          </p:val>
                                        </p:tav>
                                        <p:tav tm="100000">
                                          <p:val>
                                            <p:strVal val="#ppt_x"/>
                                          </p:val>
                                        </p:tav>
                                      </p:tavLst>
                                    </p:anim>
                                    <p:anim calcmode="lin" valueType="num">
                                      <p:cBhvr>
                                        <p:cTn id="54" dur="250" fill="hold"/>
                                        <p:tgtEl>
                                          <p:spTgt spid="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wipe(right)">
                                      <p:cBhvr>
                                        <p:cTn id="59" dur="250"/>
                                        <p:tgtEl>
                                          <p:spTgt spid="90"/>
                                        </p:tgtEl>
                                      </p:cBhvr>
                                    </p:animEffect>
                                  </p:childTnLst>
                                </p:cTn>
                              </p:par>
                            </p:childTnLst>
                          </p:cTn>
                        </p:par>
                        <p:par>
                          <p:cTn id="60" fill="hold">
                            <p:stCondLst>
                              <p:cond delay="250"/>
                            </p:stCondLst>
                            <p:childTnLst>
                              <p:par>
                                <p:cTn id="61" presetID="10" presetClass="entr" presetSubtype="0" fill="hold" nodeType="afterEffect">
                                  <p:stCondLst>
                                    <p:cond delay="0"/>
                                  </p:stCondLst>
                                  <p:childTnLst>
                                    <p:set>
                                      <p:cBhvr>
                                        <p:cTn id="62" dur="1" fill="hold">
                                          <p:stCondLst>
                                            <p:cond delay="0"/>
                                          </p:stCondLst>
                                        </p:cTn>
                                        <p:tgtEl>
                                          <p:spTgt spid="94"/>
                                        </p:tgtEl>
                                        <p:attrNameLst>
                                          <p:attrName>style.visibility</p:attrName>
                                        </p:attrNameLst>
                                      </p:cBhvr>
                                      <p:to>
                                        <p:strVal val="visible"/>
                                      </p:to>
                                    </p:set>
                                    <p:animEffect transition="in" filter="fade">
                                      <p:cBhvr>
                                        <p:cTn id="63" dur="250"/>
                                        <p:tgtEl>
                                          <p:spTgt spid="94"/>
                                        </p:tgtEl>
                                      </p:cBhvr>
                                    </p:animEffect>
                                  </p:childTnLst>
                                </p:cTn>
                              </p:par>
                              <p:par>
                                <p:cTn id="64" presetID="47" presetClass="entr" presetSubtype="0" fill="hold" grpId="0" nodeType="withEffect">
                                  <p:stCondLst>
                                    <p:cond delay="0"/>
                                  </p:stCondLst>
                                  <p:childTnLst>
                                    <p:set>
                                      <p:cBhvr>
                                        <p:cTn id="65" dur="1" fill="hold">
                                          <p:stCondLst>
                                            <p:cond delay="0"/>
                                          </p:stCondLst>
                                        </p:cTn>
                                        <p:tgtEl>
                                          <p:spTgt spid="44">
                                            <p:txEl>
                                              <p:pRg st="0" end="0"/>
                                            </p:txEl>
                                          </p:spTgt>
                                        </p:tgtEl>
                                        <p:attrNameLst>
                                          <p:attrName>style.visibility</p:attrName>
                                        </p:attrNameLst>
                                      </p:cBhvr>
                                      <p:to>
                                        <p:strVal val="visible"/>
                                      </p:to>
                                    </p:set>
                                    <p:animEffect transition="in" filter="fade">
                                      <p:cBhvr>
                                        <p:cTn id="66" dur="250"/>
                                        <p:tgtEl>
                                          <p:spTgt spid="44">
                                            <p:txEl>
                                              <p:pRg st="0" end="0"/>
                                            </p:txEl>
                                          </p:spTgt>
                                        </p:tgtEl>
                                      </p:cBhvr>
                                    </p:animEffect>
                                    <p:anim calcmode="lin" valueType="num">
                                      <p:cBhvr>
                                        <p:cTn id="67" dur="25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68" dur="25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nodeType="clickEffect">
                                  <p:stCondLst>
                                    <p:cond delay="0"/>
                                  </p:stCondLst>
                                  <p:childTnLst>
                                    <p:set>
                                      <p:cBhvr>
                                        <p:cTn id="72" dur="1" fill="hold">
                                          <p:stCondLst>
                                            <p:cond delay="0"/>
                                          </p:stCondLst>
                                        </p:cTn>
                                        <p:tgtEl>
                                          <p:spTgt spid="89"/>
                                        </p:tgtEl>
                                        <p:attrNameLst>
                                          <p:attrName>style.visibility</p:attrName>
                                        </p:attrNameLst>
                                      </p:cBhvr>
                                      <p:to>
                                        <p:strVal val="visible"/>
                                      </p:to>
                                    </p:set>
                                    <p:animEffect transition="in" filter="wipe(right)">
                                      <p:cBhvr>
                                        <p:cTn id="73" dur="250"/>
                                        <p:tgtEl>
                                          <p:spTgt spid="89"/>
                                        </p:tgtEl>
                                      </p:cBhvr>
                                    </p:animEffect>
                                  </p:childTnLst>
                                </p:cTn>
                              </p:par>
                            </p:childTnLst>
                          </p:cTn>
                        </p:par>
                        <p:par>
                          <p:cTn id="74" fill="hold">
                            <p:stCondLst>
                              <p:cond delay="250"/>
                            </p:stCondLst>
                            <p:childTnLst>
                              <p:par>
                                <p:cTn id="75" presetID="10" presetClass="entr" presetSubtype="0" fill="hold" nodeType="afterEffect">
                                  <p:stCondLst>
                                    <p:cond delay="0"/>
                                  </p:stCondLst>
                                  <p:childTnLst>
                                    <p:set>
                                      <p:cBhvr>
                                        <p:cTn id="76" dur="1" fill="hold">
                                          <p:stCondLst>
                                            <p:cond delay="0"/>
                                          </p:stCondLst>
                                        </p:cTn>
                                        <p:tgtEl>
                                          <p:spTgt spid="95"/>
                                        </p:tgtEl>
                                        <p:attrNameLst>
                                          <p:attrName>style.visibility</p:attrName>
                                        </p:attrNameLst>
                                      </p:cBhvr>
                                      <p:to>
                                        <p:strVal val="visible"/>
                                      </p:to>
                                    </p:set>
                                    <p:animEffect transition="in" filter="fade">
                                      <p:cBhvr>
                                        <p:cTn id="77" dur="250"/>
                                        <p:tgtEl>
                                          <p:spTgt spid="95"/>
                                        </p:tgtEl>
                                      </p:cBhvr>
                                    </p:animEffect>
                                  </p:childTnLst>
                                </p:cTn>
                              </p:par>
                              <p:par>
                                <p:cTn id="78" presetID="47" presetClass="entr" presetSubtype="0" fill="hold" grpId="0" nodeType="withEffect">
                                  <p:stCondLst>
                                    <p:cond delay="0"/>
                                  </p:stCondLst>
                                  <p:childTnLst>
                                    <p:set>
                                      <p:cBhvr>
                                        <p:cTn id="79" dur="1" fill="hold">
                                          <p:stCondLst>
                                            <p:cond delay="0"/>
                                          </p:stCondLst>
                                        </p:cTn>
                                        <p:tgtEl>
                                          <p:spTgt spid="79">
                                            <p:txEl>
                                              <p:pRg st="0" end="0"/>
                                            </p:txEl>
                                          </p:spTgt>
                                        </p:tgtEl>
                                        <p:attrNameLst>
                                          <p:attrName>style.visibility</p:attrName>
                                        </p:attrNameLst>
                                      </p:cBhvr>
                                      <p:to>
                                        <p:strVal val="visible"/>
                                      </p:to>
                                    </p:set>
                                    <p:animEffect transition="in" filter="fade">
                                      <p:cBhvr>
                                        <p:cTn id="80" dur="250"/>
                                        <p:tgtEl>
                                          <p:spTgt spid="79">
                                            <p:txEl>
                                              <p:pRg st="0" end="0"/>
                                            </p:txEl>
                                          </p:spTgt>
                                        </p:tgtEl>
                                      </p:cBhvr>
                                    </p:animEffect>
                                    <p:anim calcmode="lin" valueType="num">
                                      <p:cBhvr>
                                        <p:cTn id="81" dur="250" fill="hold"/>
                                        <p:tgtEl>
                                          <p:spTgt spid="79">
                                            <p:txEl>
                                              <p:pRg st="0" end="0"/>
                                            </p:txEl>
                                          </p:spTgt>
                                        </p:tgtEl>
                                        <p:attrNameLst>
                                          <p:attrName>ppt_x</p:attrName>
                                        </p:attrNameLst>
                                      </p:cBhvr>
                                      <p:tavLst>
                                        <p:tav tm="0">
                                          <p:val>
                                            <p:strVal val="#ppt_x"/>
                                          </p:val>
                                        </p:tav>
                                        <p:tav tm="100000">
                                          <p:val>
                                            <p:strVal val="#ppt_x"/>
                                          </p:val>
                                        </p:tav>
                                      </p:tavLst>
                                    </p:anim>
                                    <p:anim calcmode="lin" valueType="num">
                                      <p:cBhvr>
                                        <p:cTn id="82" dur="250" fill="hold"/>
                                        <p:tgtEl>
                                          <p:spTgt spid="7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9" grpId="0" build="p"/>
      <p:bldP spid="32" grpId="0" build="p"/>
      <p:bldP spid="44" grpId="0" build="p"/>
      <p:bldP spid="75" grpId="0" build="p"/>
      <p:bldP spid="7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0" name="Text Placeholder 19"/>
          <p:cNvSpPr>
            <a:spLocks noGrp="1"/>
          </p:cNvSpPr>
          <p:nvPr>
            <p:ph type="body" idx="6"/>
          </p:nvPr>
        </p:nvSpPr>
        <p:spPr>
          <a:xfrm>
            <a:off x="623887" y="1910595"/>
            <a:ext cx="5712367" cy="1109597"/>
          </a:xfrm>
        </p:spPr>
        <p:txBody>
          <a:bodyPr/>
          <a:lstStyle/>
          <a:p>
            <a:pPr marL="264795" indent="-264795">
              <a:spcBef>
                <a:spcPts val="600"/>
              </a:spcBef>
              <a:buSzPct val="100000"/>
              <a:buFont typeface="Lato Light" panose="020F0502020204030203" pitchFamily="34" charset="0"/>
              <a:buChar char="●"/>
            </a:pPr>
            <a:r>
              <a:rPr lang="en-US" sz="1800"/>
              <a:t>TI, SecOps and Fraud team's augmentation</a:t>
            </a:r>
            <a:endParaRPr lang="en-US"/>
          </a:p>
          <a:p>
            <a:pPr marL="265113" indent="-265113">
              <a:spcBef>
                <a:spcPts val="600"/>
              </a:spcBef>
              <a:buSzPct val="100000"/>
              <a:buFont typeface="Lato Light" panose="020F0502020204030203" pitchFamily="34" charset="0"/>
              <a:buChar char="●"/>
            </a:pPr>
            <a:r>
              <a:rPr lang="en-US" sz="1800"/>
              <a:t>Ongoing coverage and analysis </a:t>
            </a:r>
          </a:p>
          <a:p>
            <a:pPr marL="265113" indent="-265113">
              <a:spcBef>
                <a:spcPts val="600"/>
              </a:spcBef>
              <a:buSzPct val="100000"/>
              <a:buFont typeface="Lato Light" panose="020F0502020204030203" pitchFamily="34" charset="0"/>
              <a:buChar char="●"/>
            </a:pPr>
            <a:r>
              <a:rPr lang="en-US" sz="1800"/>
              <a:t>Business Aware dedicated analysts </a:t>
            </a:r>
          </a:p>
          <a:p>
            <a:pPr marL="265113" indent="-265113">
              <a:spcBef>
                <a:spcPts val="600"/>
              </a:spcBef>
              <a:buSzPct val="100000"/>
              <a:buFont typeface="Lato Light" panose="020F0502020204030203" pitchFamily="34" charset="0"/>
              <a:buChar char="●"/>
            </a:pPr>
            <a:r>
              <a:rPr lang="en-US" sz="1800"/>
              <a:t>Multilingual team</a:t>
            </a:r>
          </a:p>
          <a:p>
            <a:pPr marL="342900" indent="-342900">
              <a:spcBef>
                <a:spcPts val="600"/>
              </a:spcBef>
              <a:buSzPct val="100000"/>
              <a:buFont typeface="Lato Light" panose="020F0502020204030203" pitchFamily="34" charset="0"/>
              <a:buChar char="●"/>
            </a:pPr>
            <a:endParaRPr lang="en-US" sz="1800"/>
          </a:p>
        </p:txBody>
      </p:sp>
      <p:sp>
        <p:nvSpPr>
          <p:cNvPr id="2" name="Title 1">
            <a:extLst>
              <a:ext uri="{FF2B5EF4-FFF2-40B4-BE49-F238E27FC236}">
                <a16:creationId xmlns:a16="http://schemas.microsoft.com/office/drawing/2014/main" id="{67A6CEC0-69BF-4976-9BF5-EA0AF22E958E}"/>
              </a:ext>
            </a:extLst>
          </p:cNvPr>
          <p:cNvSpPr>
            <a:spLocks noGrp="1"/>
          </p:cNvSpPr>
          <p:nvPr>
            <p:ph type="title"/>
          </p:nvPr>
        </p:nvSpPr>
        <p:spPr>
          <a:xfrm>
            <a:off x="623887" y="584200"/>
            <a:ext cx="10944225" cy="562394"/>
          </a:xfrm>
        </p:spPr>
        <p:txBody>
          <a:bodyPr/>
          <a:lstStyle/>
          <a:p>
            <a:r>
              <a:rPr lang="en-US" sz="4400"/>
              <a:t>Managed Service </a:t>
            </a:r>
          </a:p>
        </p:txBody>
      </p:sp>
      <p:sp>
        <p:nvSpPr>
          <p:cNvPr id="14" name="Text Placeholder 13"/>
          <p:cNvSpPr>
            <a:spLocks noGrp="1"/>
          </p:cNvSpPr>
          <p:nvPr>
            <p:ph type="body" idx="1"/>
          </p:nvPr>
        </p:nvSpPr>
        <p:spPr>
          <a:xfrm>
            <a:off x="623887" y="1438356"/>
            <a:ext cx="5997646" cy="415746"/>
          </a:xfrm>
        </p:spPr>
        <p:txBody>
          <a:bodyPr/>
          <a:lstStyle/>
          <a:p>
            <a:r>
              <a:rPr lang="en-US" sz="1800"/>
              <a:t>INTELLIGENCE ANALYSTS</a:t>
            </a:r>
          </a:p>
        </p:txBody>
      </p:sp>
      <p:sp>
        <p:nvSpPr>
          <p:cNvPr id="17" name="Text Placeholder 16"/>
          <p:cNvSpPr>
            <a:spLocks noGrp="1"/>
          </p:cNvSpPr>
          <p:nvPr>
            <p:ph type="body" idx="4"/>
          </p:nvPr>
        </p:nvSpPr>
        <p:spPr>
          <a:xfrm>
            <a:off x="623887" y="3687286"/>
            <a:ext cx="4510336" cy="415746"/>
          </a:xfrm>
        </p:spPr>
        <p:txBody>
          <a:bodyPr/>
          <a:lstStyle/>
          <a:p>
            <a:r>
              <a:rPr lang="en-US" sz="1800"/>
              <a:t>CYBER OPS</a:t>
            </a:r>
          </a:p>
          <a:p>
            <a:endParaRPr lang="en-US" sz="1800"/>
          </a:p>
        </p:txBody>
      </p:sp>
      <p:sp>
        <p:nvSpPr>
          <p:cNvPr id="22" name="Text Placeholder 21"/>
          <p:cNvSpPr>
            <a:spLocks noGrp="1"/>
          </p:cNvSpPr>
          <p:nvPr>
            <p:ph type="body" idx="8"/>
          </p:nvPr>
        </p:nvSpPr>
        <p:spPr>
          <a:xfrm>
            <a:off x="623887" y="4159525"/>
            <a:ext cx="4748214" cy="1109597"/>
          </a:xfrm>
          <a:noFill/>
          <a:ln>
            <a:noFill/>
          </a:ln>
        </p:spPr>
        <p:txBody>
          <a:bodyPr spcFirstLastPara="1" wrap="square" lIns="0" tIns="0" rIns="0" bIns="0" anchor="t" anchorCtr="0">
            <a:noAutofit/>
          </a:bodyPr>
          <a:lstStyle/>
          <a:p>
            <a:pPr marL="265113" indent="-265113">
              <a:spcBef>
                <a:spcPts val="600"/>
              </a:spcBef>
              <a:buSzPct val="100000"/>
              <a:buFont typeface="Lato Light" panose="020F0502020204030203" pitchFamily="34" charset="0"/>
              <a:buChar char="●"/>
            </a:pPr>
            <a:r>
              <a:rPr lang="en-US" sz="1800"/>
              <a:t>Interacting with threat actors on their turf to gain additional context</a:t>
            </a:r>
          </a:p>
          <a:p>
            <a:pPr marL="265113" indent="-265113">
              <a:spcBef>
                <a:spcPts val="600"/>
              </a:spcBef>
              <a:buSzPct val="100000"/>
              <a:buFont typeface="Lato Light" panose="020F0502020204030203" pitchFamily="34" charset="0"/>
              <a:buChar char="●"/>
            </a:pPr>
            <a:r>
              <a:rPr lang="en-US" sz="1800"/>
              <a:t>Virtual </a:t>
            </a:r>
            <a:r>
              <a:rPr lang="en-US" sz="1800" err="1"/>
              <a:t>HumINT</a:t>
            </a:r>
            <a:r>
              <a:rPr lang="en-US" sz="1800"/>
              <a:t> Operations</a:t>
            </a:r>
          </a:p>
          <a:p>
            <a:pPr marL="265113" indent="-265113">
              <a:spcBef>
                <a:spcPts val="600"/>
              </a:spcBef>
              <a:buSzPct val="100000"/>
              <a:buFont typeface="Lato Light" panose="020F0502020204030203" pitchFamily="34" charset="0"/>
              <a:buChar char="●"/>
            </a:pPr>
            <a:r>
              <a:rPr lang="en-US" sz="1800"/>
              <a:t>Sample acquisition of threatening data to quickly neutralize it</a:t>
            </a:r>
          </a:p>
          <a:p>
            <a:pPr marL="342900" indent="-342900">
              <a:spcBef>
                <a:spcPts val="600"/>
              </a:spcBef>
              <a:buSzPct val="100000"/>
              <a:buFont typeface="Lato Light" panose="020F0502020204030203" pitchFamily="34" charset="0"/>
              <a:buChar char="●"/>
            </a:pPr>
            <a:endParaRPr lang="en-US" sz="1800"/>
          </a:p>
        </p:txBody>
      </p:sp>
      <p:sp>
        <p:nvSpPr>
          <p:cNvPr id="3" name="Footer Placeholder 2"/>
          <p:cNvSpPr>
            <a:spLocks noGrp="1"/>
          </p:cNvSpPr>
          <p:nvPr>
            <p:ph type="ftr" idx="11"/>
          </p:nvPr>
        </p:nvSpPr>
        <p:spPr/>
        <p:txBody>
          <a:bodyPr/>
          <a:lstStyle/>
          <a:p>
            <a:r>
              <a:rPr lang="en-US"/>
              <a:t>Confidential | Cyberint Copyright © All Rights Reserved 2020</a:t>
            </a:r>
          </a:p>
        </p:txBody>
      </p:sp>
      <p:sp>
        <p:nvSpPr>
          <p:cNvPr id="6" name="Slide Number Placeholder 5"/>
          <p:cNvSpPr>
            <a:spLocks noGrp="1"/>
          </p:cNvSpPr>
          <p:nvPr>
            <p:ph type="sldNum" idx="12"/>
          </p:nvPr>
        </p:nvSpPr>
        <p:spPr/>
        <p:txBody>
          <a:bodyPr/>
          <a:lstStyle/>
          <a:p>
            <a:pPr lvl="0"/>
            <a:fld id="{00000000-1234-1234-1234-123412341234}" type="slidenum">
              <a:rPr lang="en-US" smtClean="0"/>
              <a:pPr lvl="0"/>
              <a:t>11</a:t>
            </a:fld>
            <a:endParaRPr lang="en-US"/>
          </a:p>
        </p:txBody>
      </p:sp>
      <p:pic>
        <p:nvPicPr>
          <p:cNvPr id="25" name="Media Placeholder 24">
            <a:extLst>
              <a:ext uri="{FF2B5EF4-FFF2-40B4-BE49-F238E27FC236}">
                <a16:creationId xmlns:a16="http://schemas.microsoft.com/office/drawing/2014/main" id="{2B5F51DE-5DB1-4E39-8530-23D322D370FD}"/>
              </a:ext>
            </a:extLst>
          </p:cNvPr>
          <p:cNvPicPr>
            <a:picLocks noGrp="1" noChangeAspect="1"/>
          </p:cNvPicPr>
          <p:nvPr>
            <p:ph type="media" idx="13"/>
          </p:nvPr>
        </p:nvPicPr>
        <p:blipFill rotWithShape="1">
          <a:blip r:embed="rId3" cstate="print">
            <a:extLst>
              <a:ext uri="{28A0092B-C50C-407E-A947-70E740481C1C}">
                <a14:useLocalDpi xmlns:a14="http://schemas.microsoft.com/office/drawing/2010/main" val="0"/>
              </a:ext>
            </a:extLst>
          </a:blip>
          <a:srcRect l="5007" r="9845"/>
          <a:stretch/>
        </p:blipFill>
        <p:spPr>
          <a:xfrm>
            <a:off x="5587174" y="584200"/>
            <a:ext cx="6604826" cy="5172286"/>
          </a:xfrm>
          <a:prstGeom prst="rect">
            <a:avLst/>
          </a:prstGeom>
        </p:spPr>
      </p:pic>
    </p:spTree>
    <p:extLst>
      <p:ext uri="{BB962C8B-B14F-4D97-AF65-F5344CB8AC3E}">
        <p14:creationId xmlns:p14="http://schemas.microsoft.com/office/powerpoint/2010/main" val="13867279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50" fill="hold"/>
                                        <p:tgtEl>
                                          <p:spTgt spid="25"/>
                                        </p:tgtEl>
                                        <p:attrNameLst>
                                          <p:attrName>ppt_x</p:attrName>
                                        </p:attrNameLst>
                                      </p:cBhvr>
                                      <p:tavLst>
                                        <p:tav tm="0">
                                          <p:val>
                                            <p:strVal val="1+#ppt_w/2"/>
                                          </p:val>
                                        </p:tav>
                                        <p:tav tm="100000">
                                          <p:val>
                                            <p:strVal val="#ppt_x"/>
                                          </p:val>
                                        </p:tav>
                                      </p:tavLst>
                                    </p:anim>
                                    <p:anim calcmode="lin" valueType="num">
                                      <p:cBhvr additive="base">
                                        <p:cTn id="8" dur="25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250"/>
                                        <p:tgtEl>
                                          <p:spTgt spid="14">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200"/>
                                        <p:tgtEl>
                                          <p:spTgt spid="20">
                                            <p:txEl>
                                              <p:pRg st="0" end="0"/>
                                            </p:txEl>
                                          </p:spTgt>
                                        </p:tgtEl>
                                      </p:cBhvr>
                                    </p:animEffect>
                                  </p:childTnLst>
                                </p:cTn>
                              </p:par>
                            </p:childTnLst>
                          </p:cTn>
                        </p:par>
                        <p:par>
                          <p:cTn id="17" fill="hold">
                            <p:stCondLst>
                              <p:cond delay="700"/>
                            </p:stCondLst>
                            <p:childTnLst>
                              <p:par>
                                <p:cTn id="18" presetID="47" presetClass="entr" presetSubtype="0" fill="hold" grpId="0" nodeType="after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fade">
                                      <p:cBhvr>
                                        <p:cTn id="20" dur="200"/>
                                        <p:tgtEl>
                                          <p:spTgt spid="20">
                                            <p:txEl>
                                              <p:pRg st="1" end="1"/>
                                            </p:txEl>
                                          </p:spTgt>
                                        </p:tgtEl>
                                      </p:cBhvr>
                                    </p:animEffect>
                                    <p:anim calcmode="lin" valueType="num">
                                      <p:cBhvr>
                                        <p:cTn id="21" dur="2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2" dur="2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par>
                          <p:cTn id="23" fill="hold">
                            <p:stCondLst>
                              <p:cond delay="900"/>
                            </p:stCondLst>
                            <p:childTnLst>
                              <p:par>
                                <p:cTn id="24" presetID="47" presetClass="entr" presetSubtype="0" fill="hold" grpId="0" nodeType="after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fade">
                                      <p:cBhvr>
                                        <p:cTn id="26" dur="200"/>
                                        <p:tgtEl>
                                          <p:spTgt spid="20">
                                            <p:txEl>
                                              <p:pRg st="2" end="2"/>
                                            </p:txEl>
                                          </p:spTgt>
                                        </p:tgtEl>
                                      </p:cBhvr>
                                    </p:animEffect>
                                    <p:anim calcmode="lin" valueType="num">
                                      <p:cBhvr>
                                        <p:cTn id="27" dur="2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8" dur="2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1100"/>
                            </p:stCondLst>
                            <p:childTnLst>
                              <p:par>
                                <p:cTn id="30" presetID="47" presetClass="entr" presetSubtype="0" fill="hold" grpId="0" nodeType="afterEffect">
                                  <p:stCondLst>
                                    <p:cond delay="0"/>
                                  </p:stCondLst>
                                  <p:childTnLst>
                                    <p:set>
                                      <p:cBhvr>
                                        <p:cTn id="31" dur="1" fill="hold">
                                          <p:stCondLst>
                                            <p:cond delay="0"/>
                                          </p:stCondLst>
                                        </p:cTn>
                                        <p:tgtEl>
                                          <p:spTgt spid="20">
                                            <p:txEl>
                                              <p:pRg st="3" end="3"/>
                                            </p:txEl>
                                          </p:spTgt>
                                        </p:tgtEl>
                                        <p:attrNameLst>
                                          <p:attrName>style.visibility</p:attrName>
                                        </p:attrNameLst>
                                      </p:cBhvr>
                                      <p:to>
                                        <p:strVal val="visible"/>
                                      </p:to>
                                    </p:set>
                                    <p:animEffect transition="in" filter="fade">
                                      <p:cBhvr>
                                        <p:cTn id="32" dur="200"/>
                                        <p:tgtEl>
                                          <p:spTgt spid="20">
                                            <p:txEl>
                                              <p:pRg st="3" end="3"/>
                                            </p:txEl>
                                          </p:spTgt>
                                        </p:tgtEl>
                                      </p:cBhvr>
                                    </p:animEffect>
                                    <p:anim calcmode="lin" valueType="num">
                                      <p:cBhvr>
                                        <p:cTn id="33" dur="2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4" dur="2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fade">
                                      <p:cBhvr>
                                        <p:cTn id="39" dur="250"/>
                                        <p:tgtEl>
                                          <p:spTgt spid="17">
                                            <p:txEl>
                                              <p:pRg st="0" end="0"/>
                                            </p:txEl>
                                          </p:spTgt>
                                        </p:tgtEl>
                                      </p:cBhvr>
                                    </p:animEffect>
                                  </p:childTnLst>
                                </p:cTn>
                              </p:par>
                            </p:childTnLst>
                          </p:cTn>
                        </p:par>
                        <p:par>
                          <p:cTn id="40" fill="hold">
                            <p:stCondLst>
                              <p:cond delay="250"/>
                            </p:stCondLst>
                            <p:childTnLst>
                              <p:par>
                                <p:cTn id="41" presetID="47" presetClass="entr" presetSubtype="0" fill="hold" grpId="0" nodeType="after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animEffect transition="in" filter="fade">
                                      <p:cBhvr>
                                        <p:cTn id="43" dur="200"/>
                                        <p:tgtEl>
                                          <p:spTgt spid="22">
                                            <p:txEl>
                                              <p:pRg st="0" end="0"/>
                                            </p:txEl>
                                          </p:spTgt>
                                        </p:tgtEl>
                                      </p:cBhvr>
                                    </p:animEffect>
                                    <p:anim calcmode="lin" valueType="num">
                                      <p:cBhvr>
                                        <p:cTn id="44" dur="2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5" dur="2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46" fill="hold">
                            <p:stCondLst>
                              <p:cond delay="450"/>
                            </p:stCondLst>
                            <p:childTnLst>
                              <p:par>
                                <p:cTn id="47" presetID="47" presetClass="entr" presetSubtype="0" fill="hold" grpId="0" nodeType="afterEffect">
                                  <p:stCondLst>
                                    <p:cond delay="0"/>
                                  </p:stCondLst>
                                  <p:childTnLst>
                                    <p:set>
                                      <p:cBhvr>
                                        <p:cTn id="48" dur="1" fill="hold">
                                          <p:stCondLst>
                                            <p:cond delay="0"/>
                                          </p:stCondLst>
                                        </p:cTn>
                                        <p:tgtEl>
                                          <p:spTgt spid="22">
                                            <p:txEl>
                                              <p:pRg st="1" end="1"/>
                                            </p:txEl>
                                          </p:spTgt>
                                        </p:tgtEl>
                                        <p:attrNameLst>
                                          <p:attrName>style.visibility</p:attrName>
                                        </p:attrNameLst>
                                      </p:cBhvr>
                                      <p:to>
                                        <p:strVal val="visible"/>
                                      </p:to>
                                    </p:set>
                                    <p:animEffect transition="in" filter="fade">
                                      <p:cBhvr>
                                        <p:cTn id="49" dur="200"/>
                                        <p:tgtEl>
                                          <p:spTgt spid="22">
                                            <p:txEl>
                                              <p:pRg st="1" end="1"/>
                                            </p:txEl>
                                          </p:spTgt>
                                        </p:tgtEl>
                                      </p:cBhvr>
                                    </p:animEffect>
                                    <p:anim calcmode="lin" valueType="num">
                                      <p:cBhvr>
                                        <p:cTn id="50" dur="2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51" dur="2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52" fill="hold">
                            <p:stCondLst>
                              <p:cond delay="650"/>
                            </p:stCondLst>
                            <p:childTnLst>
                              <p:par>
                                <p:cTn id="53" presetID="47" presetClass="entr" presetSubtype="0" fill="hold" grpId="0" nodeType="afterEffect">
                                  <p:stCondLst>
                                    <p:cond delay="0"/>
                                  </p:stCondLst>
                                  <p:childTnLst>
                                    <p:set>
                                      <p:cBhvr>
                                        <p:cTn id="54" dur="1" fill="hold">
                                          <p:stCondLst>
                                            <p:cond delay="0"/>
                                          </p:stCondLst>
                                        </p:cTn>
                                        <p:tgtEl>
                                          <p:spTgt spid="22">
                                            <p:txEl>
                                              <p:pRg st="2" end="2"/>
                                            </p:txEl>
                                          </p:spTgt>
                                        </p:tgtEl>
                                        <p:attrNameLst>
                                          <p:attrName>style.visibility</p:attrName>
                                        </p:attrNameLst>
                                      </p:cBhvr>
                                      <p:to>
                                        <p:strVal val="visible"/>
                                      </p:to>
                                    </p:set>
                                    <p:animEffect transition="in" filter="fade">
                                      <p:cBhvr>
                                        <p:cTn id="55" dur="200"/>
                                        <p:tgtEl>
                                          <p:spTgt spid="22">
                                            <p:txEl>
                                              <p:pRg st="2" end="2"/>
                                            </p:txEl>
                                          </p:spTgt>
                                        </p:tgtEl>
                                      </p:cBhvr>
                                    </p:animEffect>
                                    <p:anim calcmode="lin" valueType="num">
                                      <p:cBhvr>
                                        <p:cTn id="56" dur="2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57" dur="2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14" grpId="0" build="p"/>
      <p:bldP spid="17" grpId="0" build="p"/>
      <p:bldP spid="2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0" name="Text Placeholder 19"/>
          <p:cNvSpPr>
            <a:spLocks noGrp="1"/>
          </p:cNvSpPr>
          <p:nvPr>
            <p:ph type="body" idx="6"/>
          </p:nvPr>
        </p:nvSpPr>
        <p:spPr>
          <a:xfrm>
            <a:off x="623887" y="1910595"/>
            <a:ext cx="6580781" cy="1109597"/>
          </a:xfrm>
        </p:spPr>
        <p:txBody>
          <a:bodyPr/>
          <a:lstStyle/>
          <a:p>
            <a:pPr>
              <a:spcBef>
                <a:spcPts val="600"/>
              </a:spcBef>
              <a:buSzPct val="85000"/>
            </a:pPr>
            <a:r>
              <a:rPr lang="en-US" sz="1800"/>
              <a:t>Investigating adversary tradecraft and TTPs focusing on threats and industries globally and across regions</a:t>
            </a:r>
          </a:p>
        </p:txBody>
      </p:sp>
      <p:sp>
        <p:nvSpPr>
          <p:cNvPr id="2" name="Title 1">
            <a:extLst>
              <a:ext uri="{FF2B5EF4-FFF2-40B4-BE49-F238E27FC236}">
                <a16:creationId xmlns:a16="http://schemas.microsoft.com/office/drawing/2014/main" id="{67A6CEC0-69BF-4976-9BF5-EA0AF22E958E}"/>
              </a:ext>
            </a:extLst>
          </p:cNvPr>
          <p:cNvSpPr>
            <a:spLocks noGrp="1"/>
          </p:cNvSpPr>
          <p:nvPr>
            <p:ph type="title"/>
          </p:nvPr>
        </p:nvSpPr>
        <p:spPr>
          <a:xfrm>
            <a:off x="623887" y="584200"/>
            <a:ext cx="10944225" cy="562394"/>
          </a:xfrm>
        </p:spPr>
        <p:txBody>
          <a:bodyPr/>
          <a:lstStyle/>
          <a:p>
            <a:r>
              <a:rPr lang="en-US" sz="4400"/>
              <a:t>Managed Service </a:t>
            </a:r>
          </a:p>
        </p:txBody>
      </p:sp>
      <p:sp>
        <p:nvSpPr>
          <p:cNvPr id="14" name="Text Placeholder 13"/>
          <p:cNvSpPr>
            <a:spLocks noGrp="1"/>
          </p:cNvSpPr>
          <p:nvPr>
            <p:ph type="body" idx="1"/>
          </p:nvPr>
        </p:nvSpPr>
        <p:spPr>
          <a:xfrm>
            <a:off x="623887" y="1438356"/>
            <a:ext cx="4205288" cy="415746"/>
          </a:xfrm>
        </p:spPr>
        <p:txBody>
          <a:bodyPr/>
          <a:lstStyle/>
          <a:p>
            <a:r>
              <a:rPr lang="en-US" sz="1800"/>
              <a:t>RESEARCH LAB</a:t>
            </a:r>
          </a:p>
        </p:txBody>
      </p:sp>
      <p:sp>
        <p:nvSpPr>
          <p:cNvPr id="3" name="Footer Placeholder 2"/>
          <p:cNvSpPr>
            <a:spLocks noGrp="1"/>
          </p:cNvSpPr>
          <p:nvPr>
            <p:ph type="ftr" idx="11"/>
          </p:nvPr>
        </p:nvSpPr>
        <p:spPr/>
        <p:txBody>
          <a:bodyPr/>
          <a:lstStyle/>
          <a:p>
            <a:r>
              <a:rPr lang="en-US"/>
              <a:t>Confidential | Cyberint Copyright © All Rights Reserved 2020</a:t>
            </a:r>
          </a:p>
        </p:txBody>
      </p:sp>
      <p:sp>
        <p:nvSpPr>
          <p:cNvPr id="6" name="Slide Number Placeholder 5"/>
          <p:cNvSpPr>
            <a:spLocks noGrp="1"/>
          </p:cNvSpPr>
          <p:nvPr>
            <p:ph type="sldNum" idx="12"/>
          </p:nvPr>
        </p:nvSpPr>
        <p:spPr/>
        <p:txBody>
          <a:bodyPr/>
          <a:lstStyle/>
          <a:p>
            <a:pPr lvl="0"/>
            <a:fld id="{00000000-1234-1234-1234-123412341234}" type="slidenum">
              <a:rPr lang="en-US" smtClean="0"/>
              <a:pPr lvl="0"/>
              <a:t>12</a:t>
            </a:fld>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475" t="13775" r="9285" b="31549"/>
          <a:stretch/>
        </p:blipFill>
        <p:spPr>
          <a:xfrm>
            <a:off x="584616" y="2852553"/>
            <a:ext cx="11027888" cy="2971126"/>
          </a:xfrm>
          <a:prstGeom prst="rect">
            <a:avLst/>
          </a:prstGeom>
        </p:spPr>
      </p:pic>
    </p:spTree>
    <p:extLst>
      <p:ext uri="{BB962C8B-B14F-4D97-AF65-F5344CB8AC3E}">
        <p14:creationId xmlns:p14="http://schemas.microsoft.com/office/powerpoint/2010/main" val="2412006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50"/>
                                        <p:tgtEl>
                                          <p:spTgt spid="14">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200"/>
                                        <p:tgtEl>
                                          <p:spTgt spid="20">
                                            <p:txEl>
                                              <p:pRg st="0" end="0"/>
                                            </p:txEl>
                                          </p:spTgt>
                                        </p:tgtEl>
                                      </p:cBhvr>
                                    </p:animEffect>
                                  </p:childTnLst>
                                </p:cTn>
                              </p:par>
                            </p:childTnLst>
                          </p:cTn>
                        </p:par>
                        <p:par>
                          <p:cTn id="12" fill="hold">
                            <p:stCondLst>
                              <p:cond delay="45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1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1064" y="1734505"/>
            <a:ext cx="2828442" cy="4005693"/>
          </a:xfrm>
          <a:prstGeom prst="rect">
            <a:avLst/>
          </a:prstGeom>
          <a:ln>
            <a:solidFill>
              <a:srgbClr val="151546"/>
            </a:solidFill>
          </a:ln>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1064" y="1734505"/>
            <a:ext cx="2828442" cy="4005693"/>
          </a:xfrm>
          <a:prstGeom prst="rect">
            <a:avLst/>
          </a:prstGeom>
          <a:ln>
            <a:solidFill>
              <a:srgbClr val="151546"/>
            </a:solidFill>
          </a:ln>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39671" y="1734505"/>
            <a:ext cx="2828442" cy="4005693"/>
          </a:xfrm>
          <a:prstGeom prst="rect">
            <a:avLst/>
          </a:prstGeom>
          <a:ln>
            <a:solidFill>
              <a:srgbClr val="151546"/>
            </a:solidFill>
          </a:ln>
        </p:spPr>
      </p:pic>
      <p:sp>
        <p:nvSpPr>
          <p:cNvPr id="2" name="Title 1">
            <a:extLst>
              <a:ext uri="{FF2B5EF4-FFF2-40B4-BE49-F238E27FC236}">
                <a16:creationId xmlns:a16="http://schemas.microsoft.com/office/drawing/2014/main" id="{F2DF33D3-39E2-4BDB-BC7E-EA23DB28F28B}"/>
              </a:ext>
            </a:extLst>
          </p:cNvPr>
          <p:cNvSpPr>
            <a:spLocks noGrp="1"/>
          </p:cNvSpPr>
          <p:nvPr>
            <p:ph type="title"/>
          </p:nvPr>
        </p:nvSpPr>
        <p:spPr/>
        <p:txBody>
          <a:bodyPr/>
          <a:lstStyle/>
          <a:p>
            <a:r>
              <a:rPr lang="en-US"/>
              <a:t>VIP Digital Protection</a:t>
            </a:r>
            <a:endParaRPr lang="en-US">
              <a:solidFill>
                <a:srgbClr val="FF0000"/>
              </a:solidFill>
            </a:endParaRPr>
          </a:p>
        </p:txBody>
      </p:sp>
      <p:sp>
        <p:nvSpPr>
          <p:cNvPr id="3" name="Text Placeholder 2">
            <a:extLst>
              <a:ext uri="{FF2B5EF4-FFF2-40B4-BE49-F238E27FC236}">
                <a16:creationId xmlns:a16="http://schemas.microsoft.com/office/drawing/2014/main" id="{0754E848-5BC6-43B9-9CE1-4FA7587DE1B0}"/>
              </a:ext>
            </a:extLst>
          </p:cNvPr>
          <p:cNvSpPr>
            <a:spLocks noGrp="1"/>
          </p:cNvSpPr>
          <p:nvPr>
            <p:ph type="body" idx="1"/>
          </p:nvPr>
        </p:nvSpPr>
        <p:spPr>
          <a:xfrm>
            <a:off x="615315" y="1702019"/>
            <a:ext cx="4845685" cy="4583111"/>
          </a:xfrm>
        </p:spPr>
        <p:txBody>
          <a:bodyPr/>
          <a:lstStyle/>
          <a:p>
            <a:pPr>
              <a:lnSpc>
                <a:spcPct val="100000"/>
              </a:lnSpc>
              <a:spcBef>
                <a:spcPts val="600"/>
              </a:spcBef>
              <a:spcAft>
                <a:spcPts val="600"/>
              </a:spcAft>
              <a:buSzPts val="2400"/>
            </a:pPr>
            <a:r>
              <a:rPr lang="en-US" sz="1800" b="1"/>
              <a:t>VIP'S - A LUCRATIVE TARGET</a:t>
            </a:r>
          </a:p>
          <a:p>
            <a:pPr marL="622300" lvl="1" indent="-266700">
              <a:lnSpc>
                <a:spcPct val="100000"/>
              </a:lnSpc>
              <a:spcBef>
                <a:spcPts val="600"/>
              </a:spcBef>
              <a:spcAft>
                <a:spcPts val="600"/>
              </a:spcAft>
              <a:buSzPct val="100000"/>
              <a:buFont typeface="Lato Light" panose="020F0502020204030203" pitchFamily="34" charset="0"/>
              <a:buChar char="●"/>
            </a:pPr>
            <a:r>
              <a:rPr lang="en-US" sz="2000">
                <a:latin typeface="Lato Light"/>
                <a:ea typeface="Lato Light"/>
                <a:cs typeface="Lato Light"/>
                <a:sym typeface="Lato Light"/>
              </a:rPr>
              <a:t>Phishing Campaigns</a:t>
            </a:r>
          </a:p>
          <a:p>
            <a:pPr marL="622300" lvl="1" indent="-266700">
              <a:lnSpc>
                <a:spcPct val="100000"/>
              </a:lnSpc>
              <a:spcBef>
                <a:spcPts val="600"/>
              </a:spcBef>
              <a:spcAft>
                <a:spcPts val="600"/>
              </a:spcAft>
              <a:buSzPct val="100000"/>
              <a:buFont typeface="Lato Light" panose="020F0502020204030203" pitchFamily="34" charset="0"/>
              <a:buChar char="●"/>
            </a:pPr>
            <a:r>
              <a:rPr lang="en-US" sz="2000">
                <a:latin typeface="Lato Light"/>
                <a:ea typeface="Lato Light"/>
                <a:cs typeface="Lato Light"/>
                <a:sym typeface="Lato Light"/>
              </a:rPr>
              <a:t>Competitive espionage </a:t>
            </a:r>
          </a:p>
          <a:p>
            <a:pPr marL="622300" lvl="1" indent="-266700">
              <a:lnSpc>
                <a:spcPct val="100000"/>
              </a:lnSpc>
              <a:spcBef>
                <a:spcPts val="600"/>
              </a:spcBef>
              <a:spcAft>
                <a:spcPts val="600"/>
              </a:spcAft>
              <a:buSzPct val="100000"/>
              <a:buFont typeface="Lato Light" panose="020F0502020204030203" pitchFamily="34" charset="0"/>
              <a:buChar char="●"/>
            </a:pPr>
            <a:r>
              <a:rPr lang="en-US" sz="2000">
                <a:latin typeface="Lato Light"/>
                <a:ea typeface="Lato Light"/>
                <a:cs typeface="Lato Light"/>
                <a:sym typeface="Lato Light"/>
              </a:rPr>
              <a:t>IP theft </a:t>
            </a:r>
          </a:p>
          <a:p>
            <a:pPr marL="622300" lvl="1" indent="-266700">
              <a:lnSpc>
                <a:spcPct val="100000"/>
              </a:lnSpc>
              <a:spcBef>
                <a:spcPts val="600"/>
              </a:spcBef>
              <a:spcAft>
                <a:spcPts val="600"/>
              </a:spcAft>
              <a:buSzPct val="100000"/>
              <a:buFont typeface="Lato Light" panose="020F0502020204030203" pitchFamily="34" charset="0"/>
              <a:buChar char="●"/>
            </a:pPr>
            <a:r>
              <a:rPr lang="en-US" sz="2000">
                <a:latin typeface="Lato Light"/>
                <a:ea typeface="Lato Light"/>
                <a:cs typeface="Lato Light"/>
                <a:sym typeface="Lato Light"/>
              </a:rPr>
              <a:t>Intelligence gathering on your planned road map </a:t>
            </a:r>
          </a:p>
          <a:p>
            <a:pPr marL="622300" lvl="1" indent="-266700">
              <a:lnSpc>
                <a:spcPct val="100000"/>
              </a:lnSpc>
              <a:spcBef>
                <a:spcPts val="600"/>
              </a:spcBef>
              <a:spcAft>
                <a:spcPts val="600"/>
              </a:spcAft>
              <a:buSzPct val="100000"/>
              <a:buFont typeface="Lato Light" panose="020F0502020204030203" pitchFamily="34" charset="0"/>
              <a:buChar char="●"/>
            </a:pPr>
            <a:r>
              <a:rPr lang="en-US" sz="2000">
                <a:latin typeface="Lato Light"/>
                <a:ea typeface="Lato Light"/>
                <a:cs typeface="Lato Light"/>
                <a:sym typeface="Lato Light"/>
              </a:rPr>
              <a:t>Mergers and acquisitions</a:t>
            </a:r>
          </a:p>
          <a:p>
            <a:pPr>
              <a:lnSpc>
                <a:spcPct val="100000"/>
              </a:lnSpc>
              <a:spcBef>
                <a:spcPts val="600"/>
              </a:spcBef>
              <a:spcAft>
                <a:spcPts val="600"/>
              </a:spcAft>
              <a:buSzPts val="2400"/>
            </a:pPr>
            <a:r>
              <a:rPr lang="en-US" sz="1800" b="1"/>
              <a:t>Identify intrusions into your VIPs’ accounts, and any compromise of their valuable data</a:t>
            </a:r>
            <a:br>
              <a:rPr lang="en-US"/>
            </a:br>
            <a:br>
              <a:rPr lang="en-US"/>
            </a:br>
            <a:endParaRPr lang="en-US"/>
          </a:p>
          <a:p>
            <a:pPr>
              <a:lnSpc>
                <a:spcPct val="100000"/>
              </a:lnSpc>
              <a:spcBef>
                <a:spcPts val="600"/>
              </a:spcBef>
              <a:spcAft>
                <a:spcPts val="600"/>
              </a:spcAft>
            </a:pPr>
            <a:endParaRPr lang="en-US"/>
          </a:p>
        </p:txBody>
      </p:sp>
      <p:sp>
        <p:nvSpPr>
          <p:cNvPr id="4" name="Footer Placeholder 3">
            <a:extLst>
              <a:ext uri="{FF2B5EF4-FFF2-40B4-BE49-F238E27FC236}">
                <a16:creationId xmlns:a16="http://schemas.microsoft.com/office/drawing/2014/main" id="{28C10DCD-3D9A-4EAC-BDB3-80359723A6FC}"/>
              </a:ext>
            </a:extLst>
          </p:cNvPr>
          <p:cNvSpPr>
            <a:spLocks noGrp="1"/>
          </p:cNvSpPr>
          <p:nvPr>
            <p:ph type="ftr" idx="11"/>
          </p:nvPr>
        </p:nvSpPr>
        <p:spPr/>
        <p:txBody>
          <a:bodyPr/>
          <a:lstStyle/>
          <a:p>
            <a:r>
              <a:rPr lang="en-US"/>
              <a:t>Confidential | Cyberint Copyright © All Rights Reserved 2020</a:t>
            </a:r>
          </a:p>
        </p:txBody>
      </p:sp>
      <p:sp>
        <p:nvSpPr>
          <p:cNvPr id="5" name="Slide Number Placeholder 4">
            <a:extLst>
              <a:ext uri="{FF2B5EF4-FFF2-40B4-BE49-F238E27FC236}">
                <a16:creationId xmlns:a16="http://schemas.microsoft.com/office/drawing/2014/main" id="{DAB485B2-28B5-4A0E-A813-171516E4783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a:t>13</a:t>
            </a:fld>
            <a:endParaRPr lang="en-US"/>
          </a:p>
        </p:txBody>
      </p:sp>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39671" y="1744249"/>
            <a:ext cx="2828442" cy="4005693"/>
          </a:xfrm>
          <a:prstGeom prst="rect">
            <a:avLst/>
          </a:prstGeom>
          <a:ln>
            <a:solidFill>
              <a:srgbClr val="151546"/>
            </a:solidFill>
          </a:ln>
        </p:spPr>
      </p:pic>
    </p:spTree>
    <p:extLst>
      <p:ext uri="{BB962C8B-B14F-4D97-AF65-F5344CB8AC3E}">
        <p14:creationId xmlns:p14="http://schemas.microsoft.com/office/powerpoint/2010/main" val="798171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250"/>
                            </p:stCondLst>
                            <p:childTnLst>
                              <p:par>
                                <p:cTn id="10" presetID="2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50" fill="hold"/>
                                        <p:tgtEl>
                                          <p:spTgt spid="9"/>
                                        </p:tgtEl>
                                        <p:attrNameLst>
                                          <p:attrName>ppt_w</p:attrName>
                                        </p:attrNameLst>
                                      </p:cBhvr>
                                      <p:tavLst>
                                        <p:tav tm="0">
                                          <p:val>
                                            <p:fltVal val="0"/>
                                          </p:val>
                                        </p:tav>
                                        <p:tav tm="100000">
                                          <p:val>
                                            <p:strVal val="#ppt_w"/>
                                          </p:val>
                                        </p:tav>
                                      </p:tavLst>
                                    </p:anim>
                                    <p:anim calcmode="lin" valueType="num">
                                      <p:cBhvr>
                                        <p:cTn id="13" dur="250" fill="hold"/>
                                        <p:tgtEl>
                                          <p:spTgt spid="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250" fill="hold"/>
                                        <p:tgtEl>
                                          <p:spTgt spid="8"/>
                                        </p:tgtEl>
                                        <p:attrNameLst>
                                          <p:attrName>ppt_w</p:attrName>
                                        </p:attrNameLst>
                                      </p:cBhvr>
                                      <p:tavLst>
                                        <p:tav tm="0">
                                          <p:val>
                                            <p:fltVal val="0"/>
                                          </p:val>
                                        </p:tav>
                                        <p:tav tm="100000">
                                          <p:val>
                                            <p:strVal val="#ppt_w"/>
                                          </p:val>
                                        </p:tav>
                                      </p:tavLst>
                                    </p:anim>
                                    <p:anim calcmode="lin" valueType="num">
                                      <p:cBhvr>
                                        <p:cTn id="19" dur="250" fill="hold"/>
                                        <p:tgtEl>
                                          <p:spTgt spid="8"/>
                                        </p:tgtEl>
                                        <p:attrNameLst>
                                          <p:attrName>ppt_h</p:attrName>
                                        </p:attrNameLst>
                                      </p:cBhvr>
                                      <p:tavLst>
                                        <p:tav tm="0">
                                          <p:val>
                                            <p:fltVal val="0"/>
                                          </p:val>
                                        </p:tav>
                                        <p:tav tm="100000">
                                          <p:val>
                                            <p:strVal val="#ppt_h"/>
                                          </p:val>
                                        </p:tav>
                                      </p:tavLst>
                                    </p:anim>
                                  </p:childTnLst>
                                </p:cTn>
                              </p:par>
                            </p:childTnLst>
                          </p:cTn>
                        </p:par>
                        <p:par>
                          <p:cTn id="20" fill="hold">
                            <p:stCondLst>
                              <p:cond delay="250"/>
                            </p:stCondLst>
                            <p:childTnLst>
                              <p:par>
                                <p:cTn id="21" presetID="2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250" fill="hold"/>
                                        <p:tgtEl>
                                          <p:spTgt spid="7"/>
                                        </p:tgtEl>
                                        <p:attrNameLst>
                                          <p:attrName>ppt_w</p:attrName>
                                        </p:attrNameLst>
                                      </p:cBhvr>
                                      <p:tavLst>
                                        <p:tav tm="0">
                                          <p:val>
                                            <p:fltVal val="0"/>
                                          </p:val>
                                        </p:tav>
                                        <p:tav tm="100000">
                                          <p:val>
                                            <p:strVal val="#ppt_w"/>
                                          </p:val>
                                        </p:tav>
                                      </p:tavLst>
                                    </p:anim>
                                    <p:anim calcmode="lin" valueType="num">
                                      <p:cBhvr>
                                        <p:cTn id="24" dur="25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34" name="Google Shape;409;g90c0db37bb_0_29"/>
          <p:cNvSpPr/>
          <p:nvPr/>
        </p:nvSpPr>
        <p:spPr>
          <a:xfrm>
            <a:off x="4433595" y="4629698"/>
            <a:ext cx="3730222" cy="848142"/>
          </a:xfrm>
          <a:prstGeom prst="round2SameRect">
            <a:avLst>
              <a:gd name="adj1" fmla="val 0"/>
              <a:gd name="adj2" fmla="val 50000"/>
            </a:avLst>
          </a:prstGeom>
          <a:solidFill>
            <a:schemeClr val="tx2">
              <a:lumMod val="60000"/>
              <a:lumOff val="40000"/>
            </a:schemeClr>
          </a:solidFill>
          <a:ln>
            <a:noFill/>
          </a:ln>
        </p:spPr>
        <p:txBody>
          <a:bodyPr spcFirstLastPara="1" wrap="square" lIns="91425" tIns="45700" rIns="91425" bIns="45700" anchor="ctr" anchorCtr="0">
            <a:noAutofit/>
          </a:bodyPr>
          <a:lstStyle/>
          <a:p>
            <a:pPr algn="ctr">
              <a:buClr>
                <a:srgbClr val="FFFFFF"/>
              </a:buClr>
              <a:buSzPts val="1800"/>
              <a:buFont typeface="Lato"/>
              <a:buNone/>
            </a:pPr>
            <a:endParaRPr sz="2000" b="1">
              <a:solidFill>
                <a:srgbClr val="4552B0">
                  <a:lumMod val="60000"/>
                  <a:lumOff val="40000"/>
                </a:srgbClr>
              </a:solidFill>
              <a:latin typeface="Lato"/>
              <a:ea typeface="Lato"/>
              <a:cs typeface="Lato"/>
              <a:sym typeface="Lato"/>
            </a:endParaRPr>
          </a:p>
        </p:txBody>
      </p:sp>
      <p:grpSp>
        <p:nvGrpSpPr>
          <p:cNvPr id="10" name="Group 9"/>
          <p:cNvGrpSpPr/>
          <p:nvPr/>
        </p:nvGrpSpPr>
        <p:grpSpPr>
          <a:xfrm>
            <a:off x="3997960" y="3788000"/>
            <a:ext cx="4561840" cy="848142"/>
            <a:chOff x="3997960" y="3788000"/>
            <a:chExt cx="4561840" cy="848142"/>
          </a:xfrm>
        </p:grpSpPr>
        <p:sp>
          <p:nvSpPr>
            <p:cNvPr id="33" name="Google Shape;409;g90c0db37bb_0_29"/>
            <p:cNvSpPr/>
            <p:nvPr/>
          </p:nvSpPr>
          <p:spPr>
            <a:xfrm>
              <a:off x="3997960" y="3788000"/>
              <a:ext cx="4561840" cy="848142"/>
            </a:xfrm>
            <a:prstGeom prst="round2SameRect">
              <a:avLst>
                <a:gd name="adj1" fmla="val 0"/>
                <a:gd name="adj2" fmla="val 50000"/>
              </a:avLst>
            </a:prstGeom>
            <a:solidFill>
              <a:schemeClr val="bg1">
                <a:lumMod val="60000"/>
                <a:lumOff val="40000"/>
              </a:schemeClr>
            </a:solidFill>
            <a:ln>
              <a:noFill/>
            </a:ln>
          </p:spPr>
          <p:txBody>
            <a:bodyPr spcFirstLastPara="1" wrap="square" lIns="91425" tIns="45700" rIns="91425" bIns="45700" anchor="ctr" anchorCtr="0">
              <a:noAutofit/>
            </a:bodyPr>
            <a:lstStyle/>
            <a:p>
              <a:pPr algn="ctr">
                <a:buClr>
                  <a:srgbClr val="FFFFFF"/>
                </a:buClr>
                <a:buSzPts val="1800"/>
                <a:buFont typeface="Lato"/>
                <a:buNone/>
              </a:pPr>
              <a:endParaRPr sz="2000" b="1">
                <a:solidFill>
                  <a:srgbClr val="4552B0">
                    <a:lumMod val="60000"/>
                    <a:lumOff val="40000"/>
                    <a:alpha val="50000"/>
                  </a:srgbClr>
                </a:solidFill>
                <a:latin typeface="Lato"/>
                <a:ea typeface="Lato"/>
                <a:cs typeface="Lato"/>
                <a:sym typeface="Lato"/>
              </a:endParaRPr>
            </a:p>
          </p:txBody>
        </p:sp>
        <p:sp>
          <p:nvSpPr>
            <p:cNvPr id="410" name="Google Shape;410;g90c0db37bb_0_29"/>
            <p:cNvSpPr/>
            <p:nvPr/>
          </p:nvSpPr>
          <p:spPr>
            <a:xfrm>
              <a:off x="4150817" y="3846874"/>
              <a:ext cx="4274173" cy="738623"/>
            </a:xfrm>
            <a:prstGeom prst="rect">
              <a:avLst/>
            </a:prstGeom>
            <a:noFill/>
            <a:ln>
              <a:noFill/>
            </a:ln>
          </p:spPr>
          <p:txBody>
            <a:bodyPr spcFirstLastPara="1" wrap="square" lIns="91425" tIns="45700" rIns="91425" bIns="45700" anchor="ctr" anchorCtr="0">
              <a:noAutofit/>
            </a:bodyPr>
            <a:lstStyle/>
            <a:p>
              <a:pPr algn="ctr">
                <a:buClr>
                  <a:srgbClr val="FFFFFF"/>
                </a:buClr>
                <a:buSzPts val="1800"/>
                <a:buFont typeface="Lato"/>
                <a:buNone/>
              </a:pPr>
              <a:r>
                <a:rPr lang="en-US" sz="2000" b="1">
                  <a:solidFill>
                    <a:srgbClr val="FFFFFF">
                      <a:alpha val="75000"/>
                    </a:srgbClr>
                  </a:solidFill>
                  <a:latin typeface="Lato"/>
                  <a:ea typeface="Lato"/>
                  <a:cs typeface="Lato"/>
                  <a:sym typeface="Lato"/>
                </a:rPr>
                <a:t>299 High Confidence</a:t>
              </a:r>
            </a:p>
            <a:p>
              <a:pPr algn="ctr">
                <a:buClr>
                  <a:srgbClr val="FFFFFF"/>
                </a:buClr>
                <a:buSzPts val="1800"/>
                <a:buFont typeface="Lato"/>
                <a:buNone/>
              </a:pPr>
              <a:r>
                <a:rPr lang="en-US" sz="1600" b="1" i="1">
                  <a:solidFill>
                    <a:srgbClr val="FFFFFF">
                      <a:alpha val="75000"/>
                    </a:srgbClr>
                  </a:solidFill>
                  <a:latin typeface="Lato"/>
                  <a:ea typeface="Lato"/>
                  <a:cs typeface="Lato"/>
                  <a:sym typeface="Lato"/>
                </a:rPr>
                <a:t>Classification and prioritization</a:t>
              </a:r>
              <a:endParaRPr sz="1600" b="1" i="1">
                <a:solidFill>
                  <a:srgbClr val="FFFFFF">
                    <a:alpha val="75000"/>
                  </a:srgbClr>
                </a:solidFill>
                <a:latin typeface="Lato"/>
                <a:ea typeface="Lato"/>
                <a:cs typeface="Lato"/>
                <a:sym typeface="Lato"/>
              </a:endParaRPr>
            </a:p>
          </p:txBody>
        </p:sp>
      </p:grpSp>
      <p:sp>
        <p:nvSpPr>
          <p:cNvPr id="406" name="Google Shape;406;g90c0db37bb_0_29"/>
          <p:cNvSpPr txBox="1">
            <a:spLocks noGrp="1"/>
          </p:cNvSpPr>
          <p:nvPr>
            <p:ph type="title"/>
          </p:nvPr>
        </p:nvSpPr>
        <p:spPr/>
        <p:txBody>
          <a:bodyPr/>
          <a:lstStyle/>
          <a:p>
            <a:pPr lvl="0"/>
            <a:r>
              <a:rPr lang="en-US"/>
              <a:t>Intelligence Items </a:t>
            </a:r>
          </a:p>
          <a:p>
            <a:pPr lvl="0"/>
            <a:r>
              <a:rPr lang="en-US"/>
              <a:t>Turning into Actionable Alerts</a:t>
            </a:r>
          </a:p>
        </p:txBody>
      </p:sp>
      <p:sp>
        <p:nvSpPr>
          <p:cNvPr id="11" name="Footer Placeholder 10"/>
          <p:cNvSpPr>
            <a:spLocks noGrp="1"/>
          </p:cNvSpPr>
          <p:nvPr>
            <p:ph type="ftr" idx="11"/>
          </p:nvPr>
        </p:nvSpPr>
        <p:spPr/>
        <p:txBody>
          <a:bodyPr/>
          <a:lstStyle/>
          <a:p>
            <a:r>
              <a:rPr lang="en-US"/>
              <a:t>Confidential | Cyberint Copyright © All Rights Reserved 2020</a:t>
            </a:r>
          </a:p>
        </p:txBody>
      </p:sp>
      <p:sp>
        <p:nvSpPr>
          <p:cNvPr id="407" name="Google Shape;407;g90c0db37bb_0_29"/>
          <p:cNvSpPr txBox="1">
            <a:spLocks noGrp="1"/>
          </p:cNvSpPr>
          <p:nvPr>
            <p:ph type="sldNum" idx="12"/>
          </p:nvPr>
        </p:nvSpPr>
        <p:spPr/>
        <p:txBody>
          <a:bodyPr/>
          <a:lstStyle/>
          <a:p>
            <a:fld id="{00000000-1234-1234-1234-123412341234}" type="slidenum">
              <a:rPr lang="en-US" smtClean="0"/>
              <a:pPr/>
              <a:t>14</a:t>
            </a:fld>
            <a:endParaRPr lang="en-US"/>
          </a:p>
        </p:txBody>
      </p:sp>
      <p:sp>
        <p:nvSpPr>
          <p:cNvPr id="409" name="Google Shape;409;g90c0db37bb_0_29"/>
          <p:cNvSpPr/>
          <p:nvPr/>
        </p:nvSpPr>
        <p:spPr>
          <a:xfrm>
            <a:off x="3534410" y="2962500"/>
            <a:ext cx="5488940" cy="848142"/>
          </a:xfrm>
          <a:prstGeom prst="round2SameRect">
            <a:avLst>
              <a:gd name="adj1" fmla="val 0"/>
              <a:gd name="adj2" fmla="val 50000"/>
            </a:avLst>
          </a:prstGeom>
          <a:solidFill>
            <a:schemeClr val="bg1">
              <a:lumMod val="75000"/>
            </a:schemeClr>
          </a:solidFill>
          <a:ln>
            <a:noFill/>
          </a:ln>
        </p:spPr>
        <p:txBody>
          <a:bodyPr spcFirstLastPara="1" wrap="square" lIns="91425" tIns="45700" rIns="91425" bIns="45700" anchor="ctr" anchorCtr="0">
            <a:noAutofit/>
          </a:bodyPr>
          <a:lstStyle/>
          <a:p>
            <a:pPr algn="ctr">
              <a:buClr>
                <a:srgbClr val="FFFFFF"/>
              </a:buClr>
              <a:buSzPts val="1800"/>
              <a:buFont typeface="Lato"/>
              <a:buNone/>
            </a:pPr>
            <a:r>
              <a:rPr lang="en-US" sz="2000" b="1">
                <a:solidFill>
                  <a:srgbClr val="FFFFFF">
                    <a:alpha val="65000"/>
                  </a:srgbClr>
                </a:solidFill>
                <a:latin typeface="Lato"/>
                <a:ea typeface="Lato"/>
                <a:cs typeface="Lato"/>
                <a:sym typeface="Lato"/>
              </a:rPr>
              <a:t>10,539 Related to the organization</a:t>
            </a:r>
            <a:endParaRPr sz="2000" b="1">
              <a:solidFill>
                <a:srgbClr val="FFFFFF">
                  <a:alpha val="65000"/>
                </a:srgbClr>
              </a:solidFill>
              <a:latin typeface="Lato"/>
              <a:ea typeface="Lato"/>
              <a:cs typeface="Lato"/>
              <a:sym typeface="Lato"/>
            </a:endParaRPr>
          </a:p>
          <a:p>
            <a:pPr algn="ctr">
              <a:buClr>
                <a:srgbClr val="FFFFFF"/>
              </a:buClr>
              <a:buSzPts val="1800"/>
              <a:buFont typeface="Lato"/>
              <a:buNone/>
            </a:pPr>
            <a:r>
              <a:rPr lang="en-US" sz="1600" b="1" i="1">
                <a:solidFill>
                  <a:srgbClr val="FFFFFF">
                    <a:alpha val="65000"/>
                  </a:srgbClr>
                </a:solidFill>
                <a:latin typeface="Lato"/>
                <a:ea typeface="Lato"/>
                <a:cs typeface="Lato"/>
                <a:sym typeface="Lato"/>
              </a:rPr>
              <a:t>Attribution</a:t>
            </a:r>
            <a:endParaRPr sz="2000" b="1" i="1">
              <a:solidFill>
                <a:srgbClr val="FFFFFF">
                  <a:alpha val="65000"/>
                </a:srgbClr>
              </a:solidFill>
              <a:latin typeface="Lato"/>
              <a:ea typeface="Lato"/>
              <a:cs typeface="Lato"/>
              <a:sym typeface="Lato"/>
            </a:endParaRPr>
          </a:p>
        </p:txBody>
      </p:sp>
      <p:sp>
        <p:nvSpPr>
          <p:cNvPr id="412" name="Google Shape;412;g90c0db37bb_0_29"/>
          <p:cNvSpPr/>
          <p:nvPr/>
        </p:nvSpPr>
        <p:spPr>
          <a:xfrm>
            <a:off x="3010680" y="2025402"/>
            <a:ext cx="6536400" cy="948233"/>
          </a:xfrm>
          <a:prstGeom prst="round2SameRect">
            <a:avLst>
              <a:gd name="adj1" fmla="val 0"/>
              <a:gd name="adj2" fmla="val 50000"/>
            </a:avLst>
          </a:prstGeom>
          <a:solidFill>
            <a:schemeClr val="bg1">
              <a:lumMod val="50000"/>
            </a:schemeClr>
          </a:solidFill>
          <a:ln>
            <a:noFill/>
          </a:ln>
        </p:spPr>
        <p:txBody>
          <a:bodyPr spcFirstLastPara="1" wrap="square" lIns="91425" tIns="45700" rIns="91425" bIns="45700" anchor="ctr" anchorCtr="0">
            <a:noAutofit/>
          </a:bodyPr>
          <a:lstStyle/>
          <a:p>
            <a:pPr algn="ctr">
              <a:buClr>
                <a:srgbClr val="FFFFFF"/>
              </a:buClr>
              <a:buSzPts val="1800"/>
            </a:pPr>
            <a:r>
              <a:rPr lang="en-US" b="1">
                <a:solidFill>
                  <a:srgbClr val="FFFFFF"/>
                </a:solidFill>
                <a:latin typeface="Lato"/>
                <a:ea typeface="Lato"/>
                <a:cs typeface="Lato"/>
                <a:sym typeface="Lato"/>
              </a:rPr>
              <a:t>40,000,000 Raw intelligence Items Retrieved during a month – everything is collected</a:t>
            </a:r>
            <a:endParaRPr sz="1800" b="1">
              <a:solidFill>
                <a:srgbClr val="FFFFFF"/>
              </a:solidFill>
              <a:latin typeface="Lato"/>
              <a:ea typeface="Lato"/>
              <a:cs typeface="Lato"/>
              <a:sym typeface="Lato"/>
            </a:endParaRPr>
          </a:p>
        </p:txBody>
      </p:sp>
      <p:grpSp>
        <p:nvGrpSpPr>
          <p:cNvPr id="3" name="Group 2"/>
          <p:cNvGrpSpPr/>
          <p:nvPr/>
        </p:nvGrpSpPr>
        <p:grpSpPr>
          <a:xfrm>
            <a:off x="1107540" y="4292991"/>
            <a:ext cx="3173199" cy="1980809"/>
            <a:chOff x="1202809" y="3613880"/>
            <a:chExt cx="3077930" cy="2174657"/>
          </a:xfrm>
        </p:grpSpPr>
        <p:sp>
          <p:nvSpPr>
            <p:cNvPr id="18" name="TextBox 17"/>
            <p:cNvSpPr txBox="1"/>
            <p:nvPr/>
          </p:nvSpPr>
          <p:spPr>
            <a:xfrm>
              <a:off x="1202809" y="4308114"/>
              <a:ext cx="1611232" cy="646331"/>
            </a:xfrm>
            <a:prstGeom prst="rect">
              <a:avLst/>
            </a:prstGeom>
            <a:noFill/>
          </p:spPr>
          <p:txBody>
            <a:bodyPr wrap="square" rtlCol="0">
              <a:spAutoFit/>
            </a:bodyPr>
            <a:lstStyle/>
            <a:p>
              <a:r>
                <a:rPr lang="en-US" b="1">
                  <a:solidFill>
                    <a:srgbClr val="1B1464"/>
                  </a:solidFill>
                  <a:latin typeface="Lato" panose="020F0502020204030203" pitchFamily="34" charset="0"/>
                  <a:ea typeface="Lato" panose="020F0502020204030203" pitchFamily="34" charset="0"/>
                  <a:cs typeface="Lato" panose="020F0502020204030203" pitchFamily="34" charset="0"/>
                </a:rPr>
                <a:t>MANAGED SERVICES</a:t>
              </a:r>
            </a:p>
          </p:txBody>
        </p:sp>
        <p:sp>
          <p:nvSpPr>
            <p:cNvPr id="20" name="Left Bracket 19"/>
            <p:cNvSpPr/>
            <p:nvPr/>
          </p:nvSpPr>
          <p:spPr>
            <a:xfrm>
              <a:off x="2542244" y="3613880"/>
              <a:ext cx="1738495" cy="2174657"/>
            </a:xfrm>
            <a:prstGeom prst="leftBracket">
              <a:avLst>
                <a:gd name="adj" fmla="val 0"/>
              </a:avLst>
            </a:prstGeom>
            <a:ln w="92075">
              <a:gradFill>
                <a:gsLst>
                  <a:gs pos="0">
                    <a:schemeClr val="bg1">
                      <a:lumMod val="50000"/>
                    </a:schemeClr>
                  </a:gs>
                  <a:gs pos="100000">
                    <a:srgbClr val="FFFFFF">
                      <a:alpha val="0"/>
                    </a:srgbClr>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51546"/>
                </a:solidFill>
              </a:endParaRPr>
            </a:p>
          </p:txBody>
        </p:sp>
      </p:grpSp>
      <p:grpSp>
        <p:nvGrpSpPr>
          <p:cNvPr id="2" name="Group 1"/>
          <p:cNvGrpSpPr/>
          <p:nvPr/>
        </p:nvGrpSpPr>
        <p:grpSpPr>
          <a:xfrm>
            <a:off x="1203683" y="1926047"/>
            <a:ext cx="2794277" cy="3028397"/>
            <a:chOff x="1203683" y="1926048"/>
            <a:chExt cx="2794277" cy="2423124"/>
          </a:xfrm>
        </p:grpSpPr>
        <p:sp>
          <p:nvSpPr>
            <p:cNvPr id="5" name="TextBox 4"/>
            <p:cNvSpPr txBox="1"/>
            <p:nvPr/>
          </p:nvSpPr>
          <p:spPr>
            <a:xfrm>
              <a:off x="1203683" y="2499518"/>
              <a:ext cx="1468815" cy="517152"/>
            </a:xfrm>
            <a:prstGeom prst="rect">
              <a:avLst/>
            </a:prstGeom>
            <a:noFill/>
          </p:spPr>
          <p:txBody>
            <a:bodyPr wrap="square" rtlCol="0">
              <a:spAutoFit/>
            </a:bodyPr>
            <a:lstStyle/>
            <a:p>
              <a:r>
                <a:rPr lang="en-US" b="1">
                  <a:solidFill>
                    <a:srgbClr val="1B1464">
                      <a:lumMod val="40000"/>
                      <a:lumOff val="60000"/>
                    </a:srgbClr>
                  </a:solidFill>
                  <a:latin typeface="Lato" panose="020F0502020204030203" pitchFamily="34" charset="0"/>
                  <a:ea typeface="Lato" panose="020F0502020204030203" pitchFamily="34" charset="0"/>
                  <a:cs typeface="Lato" panose="020F0502020204030203" pitchFamily="34" charset="0"/>
                </a:rPr>
                <a:t>Argos™</a:t>
              </a:r>
              <a:r>
                <a:rPr lang="en-US" b="1" baseline="30000">
                  <a:solidFill>
                    <a:srgbClr val="1B1464">
                      <a:lumMod val="40000"/>
                      <a:lumOff val="60000"/>
                    </a:srgbClr>
                  </a:solidFill>
                  <a:latin typeface="Lato" panose="020F0502020204030203" pitchFamily="34" charset="0"/>
                  <a:ea typeface="Lato" panose="020F0502020204030203" pitchFamily="34" charset="0"/>
                  <a:cs typeface="Lato" panose="020F0502020204030203" pitchFamily="34" charset="0"/>
                </a:rPr>
                <a:t> </a:t>
              </a:r>
              <a:r>
                <a:rPr lang="en-US" b="1">
                  <a:solidFill>
                    <a:srgbClr val="1B1464">
                      <a:lumMod val="40000"/>
                      <a:lumOff val="60000"/>
                    </a:srgbClr>
                  </a:solidFill>
                  <a:latin typeface="Lato" panose="020F0502020204030203" pitchFamily="34" charset="0"/>
                  <a:ea typeface="Lato" panose="020F0502020204030203" pitchFamily="34" charset="0"/>
                  <a:cs typeface="Lato" panose="020F0502020204030203" pitchFamily="34" charset="0"/>
                </a:rPr>
                <a:t>PLATFORM</a:t>
              </a:r>
            </a:p>
          </p:txBody>
        </p:sp>
        <p:sp>
          <p:nvSpPr>
            <p:cNvPr id="6" name="Left Bracket 5"/>
            <p:cNvSpPr/>
            <p:nvPr/>
          </p:nvSpPr>
          <p:spPr>
            <a:xfrm>
              <a:off x="2774077" y="1926048"/>
              <a:ext cx="1223883" cy="2423124"/>
            </a:xfrm>
            <a:prstGeom prst="leftBracket">
              <a:avLst>
                <a:gd name="adj" fmla="val 0"/>
              </a:avLst>
            </a:prstGeom>
            <a:ln w="92075">
              <a:gradFill>
                <a:gsLst>
                  <a:gs pos="0">
                    <a:schemeClr val="bg1">
                      <a:lumMod val="40000"/>
                      <a:lumOff val="60000"/>
                    </a:schemeClr>
                  </a:gs>
                  <a:gs pos="100000">
                    <a:srgbClr val="FFFFFF">
                      <a:alpha val="0"/>
                    </a:srgbClr>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51546"/>
                </a:solidFill>
              </a:endParaRPr>
            </a:p>
          </p:txBody>
        </p:sp>
      </p:grpSp>
      <p:sp>
        <p:nvSpPr>
          <p:cNvPr id="7" name="Isosceles Triangle 6"/>
          <p:cNvSpPr/>
          <p:nvPr/>
        </p:nvSpPr>
        <p:spPr>
          <a:xfrm rot="10800000">
            <a:off x="6071797" y="2880145"/>
            <a:ext cx="414164" cy="175406"/>
          </a:xfrm>
          <a:prstGeom prst="triangle">
            <a:avLst/>
          </a:prstGeom>
          <a:solidFill>
            <a:srgbClr val="FF7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22" name="Isosceles Triangle 21"/>
          <p:cNvSpPr/>
          <p:nvPr/>
        </p:nvSpPr>
        <p:spPr>
          <a:xfrm rot="10800000">
            <a:off x="6070009" y="3755007"/>
            <a:ext cx="414164" cy="175406"/>
          </a:xfrm>
          <a:prstGeom prst="triangle">
            <a:avLst/>
          </a:prstGeom>
          <a:solidFill>
            <a:srgbClr val="FF7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30" name="Left Bracket 29"/>
          <p:cNvSpPr/>
          <p:nvPr/>
        </p:nvSpPr>
        <p:spPr>
          <a:xfrm flipH="1">
            <a:off x="8272133" y="4292990"/>
            <a:ext cx="1738495" cy="1959041"/>
          </a:xfrm>
          <a:prstGeom prst="leftBracket">
            <a:avLst>
              <a:gd name="adj" fmla="val 0"/>
            </a:avLst>
          </a:prstGeom>
          <a:ln w="92075">
            <a:gradFill>
              <a:gsLst>
                <a:gs pos="0">
                  <a:schemeClr val="bg1">
                    <a:lumMod val="50000"/>
                  </a:schemeClr>
                </a:gs>
                <a:gs pos="100000">
                  <a:srgbClr val="FFFFFF">
                    <a:alpha val="0"/>
                  </a:srgbClr>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51546"/>
              </a:solidFill>
            </a:endParaRPr>
          </a:p>
        </p:txBody>
      </p:sp>
      <p:sp>
        <p:nvSpPr>
          <p:cNvPr id="31" name="Left Bracket 30"/>
          <p:cNvSpPr/>
          <p:nvPr/>
        </p:nvSpPr>
        <p:spPr>
          <a:xfrm flipH="1">
            <a:off x="8424990" y="1926048"/>
            <a:ext cx="1352382" cy="3028396"/>
          </a:xfrm>
          <a:prstGeom prst="leftBracket">
            <a:avLst>
              <a:gd name="adj" fmla="val 0"/>
            </a:avLst>
          </a:prstGeom>
          <a:ln w="92075">
            <a:gradFill>
              <a:gsLst>
                <a:gs pos="0">
                  <a:schemeClr val="bg1">
                    <a:lumMod val="40000"/>
                    <a:lumOff val="60000"/>
                  </a:schemeClr>
                </a:gs>
                <a:gs pos="100000">
                  <a:srgbClr val="FFFFFF">
                    <a:alpha val="0"/>
                  </a:srgbClr>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51546"/>
              </a:solidFill>
            </a:endParaRPr>
          </a:p>
        </p:txBody>
      </p:sp>
      <p:sp>
        <p:nvSpPr>
          <p:cNvPr id="411" name="Google Shape;411;g90c0db37bb_0_29"/>
          <p:cNvSpPr/>
          <p:nvPr/>
        </p:nvSpPr>
        <p:spPr>
          <a:xfrm>
            <a:off x="4415900" y="4713963"/>
            <a:ext cx="3730222" cy="643998"/>
          </a:xfrm>
          <a:prstGeom prst="rect">
            <a:avLst/>
          </a:prstGeom>
          <a:noFill/>
          <a:ln>
            <a:noFill/>
          </a:ln>
        </p:spPr>
        <p:txBody>
          <a:bodyPr spcFirstLastPara="1" wrap="square" lIns="91425" tIns="45700" rIns="91425" bIns="45700" anchor="ctr" anchorCtr="0">
            <a:noAutofit/>
          </a:bodyPr>
          <a:lstStyle/>
          <a:p>
            <a:pPr algn="ctr">
              <a:buClr>
                <a:srgbClr val="FFFFFF"/>
              </a:buClr>
              <a:buSzPts val="1800"/>
              <a:buFont typeface="Lato"/>
              <a:buNone/>
            </a:pPr>
            <a:r>
              <a:rPr lang="en-US" sz="2000" b="1">
                <a:solidFill>
                  <a:srgbClr val="FFFFFF"/>
                </a:solidFill>
                <a:latin typeface="Lato"/>
                <a:ea typeface="Lato"/>
                <a:cs typeface="Lato"/>
                <a:sym typeface="Lato"/>
              </a:rPr>
              <a:t>16 Generated Alerts</a:t>
            </a:r>
          </a:p>
          <a:p>
            <a:pPr algn="ctr">
              <a:buClr>
                <a:srgbClr val="FFFFFF"/>
              </a:buClr>
              <a:buSzPts val="1800"/>
              <a:buFont typeface="Lato"/>
              <a:buNone/>
            </a:pPr>
            <a:r>
              <a:rPr lang="en-US" sz="1600" b="1">
                <a:solidFill>
                  <a:srgbClr val="1B1464"/>
                </a:solidFill>
                <a:latin typeface="Lato"/>
                <a:ea typeface="Lato"/>
                <a:cs typeface="Lato"/>
                <a:sym typeface="Lato"/>
              </a:rPr>
              <a:t>Actionable. Contextualized. Verified. </a:t>
            </a:r>
          </a:p>
        </p:txBody>
      </p:sp>
      <p:sp>
        <p:nvSpPr>
          <p:cNvPr id="24" name="Isosceles Triangle 23"/>
          <p:cNvSpPr/>
          <p:nvPr/>
        </p:nvSpPr>
        <p:spPr>
          <a:xfrm rot="10800000">
            <a:off x="6070009" y="4592988"/>
            <a:ext cx="414164" cy="175406"/>
          </a:xfrm>
          <a:prstGeom prst="triangle">
            <a:avLst/>
          </a:prstGeom>
          <a:solidFill>
            <a:srgbClr val="FF7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
        <p:nvSpPr>
          <p:cNvPr id="25" name="Google Shape;409;g90c0db37bb_0_29">
            <a:extLst>
              <a:ext uri="{FF2B5EF4-FFF2-40B4-BE49-F238E27FC236}">
                <a16:creationId xmlns:a16="http://schemas.microsoft.com/office/drawing/2014/main" id="{BB8EC481-7377-4C1B-9AE3-8089DAEE1A22}"/>
              </a:ext>
            </a:extLst>
          </p:cNvPr>
          <p:cNvSpPr/>
          <p:nvPr/>
        </p:nvSpPr>
        <p:spPr>
          <a:xfrm>
            <a:off x="4891687" y="5482581"/>
            <a:ext cx="2814038" cy="848142"/>
          </a:xfrm>
          <a:prstGeom prst="round2SameRect">
            <a:avLst>
              <a:gd name="adj1" fmla="val 0"/>
              <a:gd name="adj2" fmla="val 50000"/>
            </a:avLst>
          </a:prstGeom>
          <a:solidFill>
            <a:schemeClr val="tx2">
              <a:lumMod val="20000"/>
              <a:lumOff val="80000"/>
            </a:schemeClr>
          </a:solidFill>
          <a:ln>
            <a:noFill/>
          </a:ln>
        </p:spPr>
        <p:txBody>
          <a:bodyPr spcFirstLastPara="1" wrap="square" lIns="91425" tIns="45700" rIns="91425" bIns="45700" anchor="ctr" anchorCtr="0">
            <a:noAutofit/>
          </a:bodyPr>
          <a:lstStyle/>
          <a:p>
            <a:pPr algn="ctr">
              <a:buClr>
                <a:srgbClr val="FFFFFF"/>
              </a:buClr>
              <a:buSzPts val="1800"/>
              <a:buFont typeface="Lato"/>
              <a:buNone/>
            </a:pPr>
            <a:endParaRPr sz="2000" b="1">
              <a:solidFill>
                <a:srgbClr val="4552B0">
                  <a:lumMod val="60000"/>
                  <a:lumOff val="40000"/>
                </a:srgbClr>
              </a:solidFill>
              <a:latin typeface="Lato"/>
              <a:ea typeface="Lato"/>
              <a:cs typeface="Lato"/>
              <a:sym typeface="Lato"/>
            </a:endParaRPr>
          </a:p>
        </p:txBody>
      </p:sp>
      <p:sp>
        <p:nvSpPr>
          <p:cNvPr id="26" name="Google Shape;411;g90c0db37bb_0_29">
            <a:extLst>
              <a:ext uri="{FF2B5EF4-FFF2-40B4-BE49-F238E27FC236}">
                <a16:creationId xmlns:a16="http://schemas.microsoft.com/office/drawing/2014/main" id="{972E0CF3-AE41-470D-9071-B71A82232E75}"/>
              </a:ext>
            </a:extLst>
          </p:cNvPr>
          <p:cNvSpPr/>
          <p:nvPr/>
        </p:nvSpPr>
        <p:spPr>
          <a:xfrm>
            <a:off x="4946810" y="5407226"/>
            <a:ext cx="2660560" cy="900835"/>
          </a:xfrm>
          <a:prstGeom prst="rect">
            <a:avLst/>
          </a:prstGeom>
          <a:noFill/>
          <a:ln>
            <a:noFill/>
          </a:ln>
        </p:spPr>
        <p:txBody>
          <a:bodyPr spcFirstLastPara="1" wrap="square" lIns="91425" tIns="45700" rIns="91425" bIns="45700" anchor="ctr" anchorCtr="0">
            <a:noAutofit/>
          </a:bodyPr>
          <a:lstStyle/>
          <a:p>
            <a:pPr algn="ctr">
              <a:buClr>
                <a:srgbClr val="FFFFFF"/>
              </a:buClr>
              <a:buSzPts val="1800"/>
              <a:buFont typeface="Lato"/>
              <a:buNone/>
            </a:pPr>
            <a:r>
              <a:rPr lang="en-US" sz="2000" b="1" dirty="0">
                <a:latin typeface="Lato"/>
                <a:ea typeface="Lato"/>
                <a:cs typeface="Lato"/>
                <a:sym typeface="Lato"/>
              </a:rPr>
              <a:t>6 Cyber Operations</a:t>
            </a:r>
          </a:p>
          <a:p>
            <a:pPr algn="ctr">
              <a:buClr>
                <a:srgbClr val="FFFFFF"/>
              </a:buClr>
              <a:buSzPts val="1800"/>
              <a:buFont typeface="Lato"/>
              <a:buNone/>
            </a:pPr>
            <a:r>
              <a:rPr lang="en-US" sz="1400" b="1" dirty="0">
                <a:latin typeface="Lato"/>
                <a:ea typeface="Lato"/>
                <a:cs typeface="Lato"/>
                <a:sym typeface="Lato"/>
              </a:rPr>
              <a:t>Takedowns, Threat Actor investigations</a:t>
            </a:r>
          </a:p>
        </p:txBody>
      </p:sp>
      <p:sp>
        <p:nvSpPr>
          <p:cNvPr id="27" name="Isosceles Triangle 26">
            <a:extLst>
              <a:ext uri="{FF2B5EF4-FFF2-40B4-BE49-F238E27FC236}">
                <a16:creationId xmlns:a16="http://schemas.microsoft.com/office/drawing/2014/main" id="{848E25CD-9EFA-401F-9EE1-BB9C1281B07F}"/>
              </a:ext>
            </a:extLst>
          </p:cNvPr>
          <p:cNvSpPr/>
          <p:nvPr/>
        </p:nvSpPr>
        <p:spPr>
          <a:xfrm rot="10800000">
            <a:off x="6055570" y="5389254"/>
            <a:ext cx="414164" cy="175406"/>
          </a:xfrm>
          <a:prstGeom prst="triangle">
            <a:avLst/>
          </a:prstGeom>
          <a:solidFill>
            <a:srgbClr val="FF7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464"/>
              </a:solidFill>
            </a:endParaRPr>
          </a:p>
        </p:txBody>
      </p:sp>
    </p:spTree>
    <p:extLst>
      <p:ext uri="{BB962C8B-B14F-4D97-AF65-F5344CB8AC3E}">
        <p14:creationId xmlns:p14="http://schemas.microsoft.com/office/powerpoint/2010/main" val="6213629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12"/>
                                            </p:tgtEl>
                                            <p:attrNameLst>
                                              <p:attrName>style.visibility</p:attrName>
                                            </p:attrNameLst>
                                          </p:cBhvr>
                                          <p:to>
                                            <p:strVal val="visible"/>
                                          </p:to>
                                        </p:set>
                                        <p:anim calcmode="lin" valueType="num">
                                          <p:cBhvr>
                                            <p:cTn id="7" dur="250" fill="hold"/>
                                            <p:tgtEl>
                                              <p:spTgt spid="412"/>
                                            </p:tgtEl>
                                            <p:attrNameLst>
                                              <p:attrName>ppt_w</p:attrName>
                                            </p:attrNameLst>
                                          </p:cBhvr>
                                          <p:tavLst>
                                            <p:tav tm="0">
                                              <p:val>
                                                <p:fltVal val="0"/>
                                              </p:val>
                                            </p:tav>
                                            <p:tav tm="100000">
                                              <p:val>
                                                <p:strVal val="#ppt_w"/>
                                              </p:val>
                                            </p:tav>
                                          </p:tavLst>
                                        </p:anim>
                                        <p:anim calcmode="lin" valueType="num">
                                          <p:cBhvr>
                                            <p:cTn id="8" dur="250" fill="hold"/>
                                            <p:tgtEl>
                                              <p:spTgt spid="4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409"/>
                                            </p:tgtEl>
                                            <p:attrNameLst>
                                              <p:attrName>style.visibility</p:attrName>
                                            </p:attrNameLst>
                                          </p:cBhvr>
                                          <p:to>
                                            <p:strVal val="visible"/>
                                          </p:to>
                                        </p:set>
                                        <p:animEffect transition="in" filter="fade">
                                          <p:cBhvr>
                                            <p:cTn id="18" dur="250"/>
                                            <p:tgtEl>
                                              <p:spTgt spid="409"/>
                                            </p:tgtEl>
                                          </p:cBhvr>
                                        </p:animEffect>
                                        <p:anim calcmode="lin" valueType="num">
                                          <p:cBhvr>
                                            <p:cTn id="19" dur="250" fill="hold"/>
                                            <p:tgtEl>
                                              <p:spTgt spid="409"/>
                                            </p:tgtEl>
                                            <p:attrNameLst>
                                              <p:attrName>ppt_x</p:attrName>
                                            </p:attrNameLst>
                                          </p:cBhvr>
                                          <p:tavLst>
                                            <p:tav tm="0">
                                              <p:val>
                                                <p:strVal val="#ppt_x"/>
                                              </p:val>
                                            </p:tav>
                                            <p:tav tm="100000">
                                              <p:val>
                                                <p:strVal val="#ppt_x"/>
                                              </p:val>
                                            </p:tav>
                                          </p:tavLst>
                                        </p:anim>
                                        <p:anim calcmode="lin" valueType="num">
                                          <p:cBhvr>
                                            <p:cTn id="20" dur="250" fill="hold"/>
                                            <p:tgtEl>
                                              <p:spTgt spid="40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50"/>
                                            <p:tgtEl>
                                              <p:spTgt spid="22"/>
                                            </p:tgtEl>
                                          </p:cBhvr>
                                        </p:animEffect>
                                        <p:anim calcmode="lin" valueType="num">
                                          <p:cBhvr>
                                            <p:cTn id="26" dur="250" fill="hold"/>
                                            <p:tgtEl>
                                              <p:spTgt spid="22"/>
                                            </p:tgtEl>
                                            <p:attrNameLst>
                                              <p:attrName>ppt_x</p:attrName>
                                            </p:attrNameLst>
                                          </p:cBhvr>
                                          <p:tavLst>
                                            <p:tav tm="0">
                                              <p:val>
                                                <p:strVal val="#ppt_x"/>
                                              </p:val>
                                            </p:tav>
                                            <p:tav tm="100000">
                                              <p:val>
                                                <p:strVal val="#ppt_x"/>
                                              </p:val>
                                            </p:tav>
                                          </p:tavLst>
                                        </p:anim>
                                        <p:anim calcmode="lin" valueType="num">
                                          <p:cBhvr>
                                            <p:cTn id="27" dur="250" fill="hold"/>
                                            <p:tgtEl>
                                              <p:spTgt spid="22"/>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anim calcmode="lin" valueType="num">
                                          <p:cBhvr>
                                            <p:cTn id="31" dur="250" fill="hold"/>
                                            <p:tgtEl>
                                              <p:spTgt spid="10"/>
                                            </p:tgtEl>
                                            <p:attrNameLst>
                                              <p:attrName>ppt_x</p:attrName>
                                            </p:attrNameLst>
                                          </p:cBhvr>
                                          <p:tavLst>
                                            <p:tav tm="0">
                                              <p:val>
                                                <p:strVal val="#ppt_x"/>
                                              </p:val>
                                            </p:tav>
                                            <p:tav tm="100000">
                                              <p:val>
                                                <p:strVal val="#ppt_x"/>
                                              </p:val>
                                            </p:tav>
                                          </p:tavLst>
                                        </p:anim>
                                        <p:anim calcmode="lin" valueType="num">
                                          <p:cBhvr>
                                            <p:cTn id="32"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50"/>
                                            <p:tgtEl>
                                              <p:spTgt spid="24"/>
                                            </p:tgtEl>
                                          </p:cBhvr>
                                        </p:animEffect>
                                        <p:anim calcmode="lin" valueType="num">
                                          <p:cBhvr>
                                            <p:cTn id="38" dur="250" fill="hold"/>
                                            <p:tgtEl>
                                              <p:spTgt spid="24"/>
                                            </p:tgtEl>
                                            <p:attrNameLst>
                                              <p:attrName>ppt_x</p:attrName>
                                            </p:attrNameLst>
                                          </p:cBhvr>
                                          <p:tavLst>
                                            <p:tav tm="0">
                                              <p:val>
                                                <p:strVal val="#ppt_x"/>
                                              </p:val>
                                            </p:tav>
                                            <p:tav tm="100000">
                                              <p:val>
                                                <p:strVal val="#ppt_x"/>
                                              </p:val>
                                            </p:tav>
                                          </p:tavLst>
                                        </p:anim>
                                        <p:anim calcmode="lin" valueType="num">
                                          <p:cBhvr>
                                            <p:cTn id="39" dur="250" fill="hold"/>
                                            <p:tgtEl>
                                              <p:spTgt spid="24"/>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250"/>
                                            <p:tgtEl>
                                              <p:spTgt spid="34"/>
                                            </p:tgtEl>
                                          </p:cBhvr>
                                        </p:animEffect>
                                        <p:anim calcmode="lin" valueType="num">
                                          <p:cBhvr>
                                            <p:cTn id="43" dur="250" fill="hold"/>
                                            <p:tgtEl>
                                              <p:spTgt spid="34"/>
                                            </p:tgtEl>
                                            <p:attrNameLst>
                                              <p:attrName>ppt_x</p:attrName>
                                            </p:attrNameLst>
                                          </p:cBhvr>
                                          <p:tavLst>
                                            <p:tav tm="0">
                                              <p:val>
                                                <p:strVal val="#ppt_x"/>
                                              </p:val>
                                            </p:tav>
                                            <p:tav tm="100000">
                                              <p:val>
                                                <p:strVal val="#ppt_x"/>
                                              </p:val>
                                            </p:tav>
                                          </p:tavLst>
                                        </p:anim>
                                        <p:anim calcmode="lin" valueType="num">
                                          <p:cBhvr>
                                            <p:cTn id="44" dur="250" fill="hold"/>
                                            <p:tgtEl>
                                              <p:spTgt spid="34"/>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411">
                                                <p:txEl>
                                                  <p:pRg st="0" end="0"/>
                                                </p:txEl>
                                              </p:spTgt>
                                            </p:tgtEl>
                                            <p:attrNameLst>
                                              <p:attrName>style.visibility</p:attrName>
                                            </p:attrNameLst>
                                          </p:cBhvr>
                                          <p:to>
                                            <p:strVal val="visible"/>
                                          </p:to>
                                        </p:set>
                                        <p:animEffect transition="in" filter="fade">
                                          <p:cBhvr>
                                            <p:cTn id="47" dur="250"/>
                                            <p:tgtEl>
                                              <p:spTgt spid="411">
                                                <p:txEl>
                                                  <p:pRg st="0" end="0"/>
                                                </p:txEl>
                                              </p:spTgt>
                                            </p:tgtEl>
                                          </p:cBhvr>
                                        </p:animEffect>
                                        <p:anim calcmode="lin" valueType="num">
                                          <p:cBhvr>
                                            <p:cTn id="48" dur="250" fill="hold"/>
                                            <p:tgtEl>
                                              <p:spTgt spid="411">
                                                <p:txEl>
                                                  <p:pRg st="0" end="0"/>
                                                </p:txEl>
                                              </p:spTgt>
                                            </p:tgtEl>
                                            <p:attrNameLst>
                                              <p:attrName>ppt_x</p:attrName>
                                            </p:attrNameLst>
                                          </p:cBhvr>
                                          <p:tavLst>
                                            <p:tav tm="0">
                                              <p:val>
                                                <p:strVal val="#ppt_x"/>
                                              </p:val>
                                            </p:tav>
                                            <p:tav tm="100000">
                                              <p:val>
                                                <p:strVal val="#ppt_x"/>
                                              </p:val>
                                            </p:tav>
                                          </p:tavLst>
                                        </p:anim>
                                        <p:anim calcmode="lin" valueType="num">
                                          <p:cBhvr>
                                            <p:cTn id="49" dur="250" fill="hold"/>
                                            <p:tgtEl>
                                              <p:spTgt spid="411">
                                                <p:txEl>
                                                  <p:pRg st="0" end="0"/>
                                                </p:txEl>
                                              </p:spTgt>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411">
                                                <p:txEl>
                                                  <p:pRg st="1" end="1"/>
                                                </p:txEl>
                                              </p:spTgt>
                                            </p:tgtEl>
                                            <p:attrNameLst>
                                              <p:attrName>style.visibility</p:attrName>
                                            </p:attrNameLst>
                                          </p:cBhvr>
                                          <p:to>
                                            <p:strVal val="visible"/>
                                          </p:to>
                                        </p:set>
                                        <p:animEffect transition="in" filter="fade">
                                          <p:cBhvr>
                                            <p:cTn id="52" dur="250"/>
                                            <p:tgtEl>
                                              <p:spTgt spid="411">
                                                <p:txEl>
                                                  <p:pRg st="1" end="1"/>
                                                </p:txEl>
                                              </p:spTgt>
                                            </p:tgtEl>
                                          </p:cBhvr>
                                        </p:animEffect>
                                        <p:anim calcmode="lin" valueType="num">
                                          <p:cBhvr>
                                            <p:cTn id="53" dur="250" fill="hold"/>
                                            <p:tgtEl>
                                              <p:spTgt spid="411">
                                                <p:txEl>
                                                  <p:pRg st="1" end="1"/>
                                                </p:txEl>
                                              </p:spTgt>
                                            </p:tgtEl>
                                            <p:attrNameLst>
                                              <p:attrName>ppt_x</p:attrName>
                                            </p:attrNameLst>
                                          </p:cBhvr>
                                          <p:tavLst>
                                            <p:tav tm="0">
                                              <p:val>
                                                <p:strVal val="#ppt_x"/>
                                              </p:val>
                                            </p:tav>
                                            <p:tav tm="100000">
                                              <p:val>
                                                <p:strVal val="#ppt_x"/>
                                              </p:val>
                                            </p:tav>
                                          </p:tavLst>
                                        </p:anim>
                                        <p:anim calcmode="lin" valueType="num">
                                          <p:cBhvr>
                                            <p:cTn id="54" dur="250" fill="hold"/>
                                            <p:tgtEl>
                                              <p:spTgt spid="4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250"/>
                                            <p:tgtEl>
                                              <p:spTgt spid="27"/>
                                            </p:tgtEl>
                                          </p:cBhvr>
                                        </p:animEffect>
                                        <p:anim calcmode="lin" valueType="num">
                                          <p:cBhvr>
                                            <p:cTn id="60" dur="250" fill="hold"/>
                                            <p:tgtEl>
                                              <p:spTgt spid="27"/>
                                            </p:tgtEl>
                                            <p:attrNameLst>
                                              <p:attrName>ppt_x</p:attrName>
                                            </p:attrNameLst>
                                          </p:cBhvr>
                                          <p:tavLst>
                                            <p:tav tm="0">
                                              <p:val>
                                                <p:strVal val="#ppt_x"/>
                                              </p:val>
                                            </p:tav>
                                            <p:tav tm="100000">
                                              <p:val>
                                                <p:strVal val="#ppt_x"/>
                                              </p:val>
                                            </p:tav>
                                          </p:tavLst>
                                        </p:anim>
                                        <p:anim calcmode="lin" valueType="num">
                                          <p:cBhvr>
                                            <p:cTn id="61" dur="250" fill="hold"/>
                                            <p:tgtEl>
                                              <p:spTgt spid="27"/>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250"/>
                                            <p:tgtEl>
                                              <p:spTgt spid="25"/>
                                            </p:tgtEl>
                                          </p:cBhvr>
                                        </p:animEffect>
                                        <p:anim calcmode="lin" valueType="num">
                                          <p:cBhvr>
                                            <p:cTn id="65" dur="250" fill="hold"/>
                                            <p:tgtEl>
                                              <p:spTgt spid="25"/>
                                            </p:tgtEl>
                                            <p:attrNameLst>
                                              <p:attrName>ppt_x</p:attrName>
                                            </p:attrNameLst>
                                          </p:cBhvr>
                                          <p:tavLst>
                                            <p:tav tm="0">
                                              <p:val>
                                                <p:strVal val="#ppt_x"/>
                                              </p:val>
                                            </p:tav>
                                            <p:tav tm="100000">
                                              <p:val>
                                                <p:strVal val="#ppt_x"/>
                                              </p:val>
                                            </p:tav>
                                          </p:tavLst>
                                        </p:anim>
                                        <p:anim calcmode="lin" valueType="num">
                                          <p:cBhvr>
                                            <p:cTn id="66" dur="250" fill="hold"/>
                                            <p:tgtEl>
                                              <p:spTgt spid="25"/>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6">
                                                <p:txEl>
                                                  <p:pRg st="0" end="0"/>
                                                </p:txEl>
                                              </p:spTgt>
                                            </p:tgtEl>
                                            <p:attrNameLst>
                                              <p:attrName>style.visibility</p:attrName>
                                            </p:attrNameLst>
                                          </p:cBhvr>
                                          <p:to>
                                            <p:strVal val="visible"/>
                                          </p:to>
                                        </p:set>
                                        <p:animEffect transition="in" filter="fade">
                                          <p:cBhvr>
                                            <p:cTn id="69" dur="250"/>
                                            <p:tgtEl>
                                              <p:spTgt spid="26">
                                                <p:txEl>
                                                  <p:pRg st="0" end="0"/>
                                                </p:txEl>
                                              </p:spTgt>
                                            </p:tgtEl>
                                          </p:cBhvr>
                                        </p:animEffect>
                                        <p:anim calcmode="lin" valueType="num">
                                          <p:cBhvr>
                                            <p:cTn id="70" dur="25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71" dur="250" fill="hold"/>
                                            <p:tgtEl>
                                              <p:spTgt spid="26">
                                                <p:txEl>
                                                  <p:pRg st="0" end="0"/>
                                                </p:txEl>
                                              </p:spTgt>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26">
                                                <p:txEl>
                                                  <p:pRg st="1" end="1"/>
                                                </p:txEl>
                                              </p:spTgt>
                                            </p:tgtEl>
                                            <p:attrNameLst>
                                              <p:attrName>style.visibility</p:attrName>
                                            </p:attrNameLst>
                                          </p:cBhvr>
                                          <p:to>
                                            <p:strVal val="visible"/>
                                          </p:to>
                                        </p:set>
                                        <p:animEffect transition="in" filter="fade">
                                          <p:cBhvr>
                                            <p:cTn id="74" dur="250"/>
                                            <p:tgtEl>
                                              <p:spTgt spid="26">
                                                <p:txEl>
                                                  <p:pRg st="1" end="1"/>
                                                </p:txEl>
                                              </p:spTgt>
                                            </p:tgtEl>
                                          </p:cBhvr>
                                        </p:animEffect>
                                        <p:anim calcmode="lin" valueType="num">
                                          <p:cBhvr>
                                            <p:cTn id="75" dur="25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76" dur="25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nodeType="clickEffect" p14:presetBounceEnd="30000">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14:bounceEnd="30000">
                                          <p:cBhvr additive="base">
                                            <p:cTn id="81" dur="1000" fill="hold"/>
                                            <p:tgtEl>
                                              <p:spTgt spid="3"/>
                                            </p:tgtEl>
                                            <p:attrNameLst>
                                              <p:attrName>ppt_x</p:attrName>
                                            </p:attrNameLst>
                                          </p:cBhvr>
                                          <p:tavLst>
                                            <p:tav tm="0">
                                              <p:val>
                                                <p:strVal val="0-#ppt_w/2"/>
                                              </p:val>
                                            </p:tav>
                                            <p:tav tm="100000">
                                              <p:val>
                                                <p:strVal val="#ppt_x"/>
                                              </p:val>
                                            </p:tav>
                                          </p:tavLst>
                                        </p:anim>
                                        <p:anim calcmode="lin" valueType="num" p14:bounceEnd="30000">
                                          <p:cBhvr additive="base">
                                            <p:cTn id="82" dur="1000" fill="hold"/>
                                            <p:tgtEl>
                                              <p:spTgt spid="3"/>
                                            </p:tgtEl>
                                            <p:attrNameLst>
                                              <p:attrName>ppt_y</p:attrName>
                                            </p:attrNameLst>
                                          </p:cBhvr>
                                          <p:tavLst>
                                            <p:tav tm="0">
                                              <p:val>
                                                <p:strVal val="#ppt_y"/>
                                              </p:val>
                                            </p:tav>
                                            <p:tav tm="100000">
                                              <p:val>
                                                <p:strVal val="#ppt_y"/>
                                              </p:val>
                                            </p:tav>
                                          </p:tavLst>
                                        </p:anim>
                                      </p:childTnLst>
                                    </p:cTn>
                                  </p:par>
                                  <p:par>
                                    <p:cTn id="83" presetID="2" presetClass="entr" presetSubtype="8" fill="hold" nodeType="withEffect" p14:presetBounceEnd="30000">
                                      <p:stCondLst>
                                        <p:cond delay="0"/>
                                      </p:stCondLst>
                                      <p:childTnLst>
                                        <p:set>
                                          <p:cBhvr>
                                            <p:cTn id="84" dur="1" fill="hold">
                                              <p:stCondLst>
                                                <p:cond delay="0"/>
                                              </p:stCondLst>
                                            </p:cTn>
                                            <p:tgtEl>
                                              <p:spTgt spid="2"/>
                                            </p:tgtEl>
                                            <p:attrNameLst>
                                              <p:attrName>style.visibility</p:attrName>
                                            </p:attrNameLst>
                                          </p:cBhvr>
                                          <p:to>
                                            <p:strVal val="visible"/>
                                          </p:to>
                                        </p:set>
                                        <p:anim calcmode="lin" valueType="num" p14:bounceEnd="30000">
                                          <p:cBhvr additive="base">
                                            <p:cTn id="85" dur="1000" fill="hold"/>
                                            <p:tgtEl>
                                              <p:spTgt spid="2"/>
                                            </p:tgtEl>
                                            <p:attrNameLst>
                                              <p:attrName>ppt_x</p:attrName>
                                            </p:attrNameLst>
                                          </p:cBhvr>
                                          <p:tavLst>
                                            <p:tav tm="0">
                                              <p:val>
                                                <p:strVal val="0-#ppt_w/2"/>
                                              </p:val>
                                            </p:tav>
                                            <p:tav tm="100000">
                                              <p:val>
                                                <p:strVal val="#ppt_x"/>
                                              </p:val>
                                            </p:tav>
                                          </p:tavLst>
                                        </p:anim>
                                        <p:anim calcmode="lin" valueType="num" p14:bounceEnd="30000">
                                          <p:cBhvr additive="base">
                                            <p:cTn id="86" dur="1000" fill="hold"/>
                                            <p:tgtEl>
                                              <p:spTgt spid="2"/>
                                            </p:tgtEl>
                                            <p:attrNameLst>
                                              <p:attrName>ppt_y</p:attrName>
                                            </p:attrNameLst>
                                          </p:cBhvr>
                                          <p:tavLst>
                                            <p:tav tm="0">
                                              <p:val>
                                                <p:strVal val="#ppt_y"/>
                                              </p:val>
                                            </p:tav>
                                            <p:tav tm="100000">
                                              <p:val>
                                                <p:strVal val="#ppt_y"/>
                                              </p:val>
                                            </p:tav>
                                          </p:tavLst>
                                        </p:anim>
                                      </p:childTnLst>
                                    </p:cTn>
                                  </p:par>
                                  <p:par>
                                    <p:cTn id="87" presetID="2" presetClass="entr" presetSubtype="2" fill="hold" grpId="0" nodeType="withEffect" p14:presetBounceEnd="30000">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14:bounceEnd="30000">
                                          <p:cBhvr additive="base">
                                            <p:cTn id="89" dur="1000" fill="hold"/>
                                            <p:tgtEl>
                                              <p:spTgt spid="31"/>
                                            </p:tgtEl>
                                            <p:attrNameLst>
                                              <p:attrName>ppt_x</p:attrName>
                                            </p:attrNameLst>
                                          </p:cBhvr>
                                          <p:tavLst>
                                            <p:tav tm="0">
                                              <p:val>
                                                <p:strVal val="1+#ppt_w/2"/>
                                              </p:val>
                                            </p:tav>
                                            <p:tav tm="100000">
                                              <p:val>
                                                <p:strVal val="#ppt_x"/>
                                              </p:val>
                                            </p:tav>
                                          </p:tavLst>
                                        </p:anim>
                                        <p:anim calcmode="lin" valueType="num" p14:bounceEnd="30000">
                                          <p:cBhvr additive="base">
                                            <p:cTn id="90" dur="1000" fill="hold"/>
                                            <p:tgtEl>
                                              <p:spTgt spid="31"/>
                                            </p:tgtEl>
                                            <p:attrNameLst>
                                              <p:attrName>ppt_y</p:attrName>
                                            </p:attrNameLst>
                                          </p:cBhvr>
                                          <p:tavLst>
                                            <p:tav tm="0">
                                              <p:val>
                                                <p:strVal val="#ppt_y"/>
                                              </p:val>
                                            </p:tav>
                                            <p:tav tm="100000">
                                              <p:val>
                                                <p:strVal val="#ppt_y"/>
                                              </p:val>
                                            </p:tav>
                                          </p:tavLst>
                                        </p:anim>
                                      </p:childTnLst>
                                    </p:cTn>
                                  </p:par>
                                  <p:par>
                                    <p:cTn id="91" presetID="2" presetClass="entr" presetSubtype="2" fill="hold" grpId="0" nodeType="withEffect" p14:presetBounceEnd="30000">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14:bounceEnd="30000">
                                          <p:cBhvr additive="base">
                                            <p:cTn id="93" dur="1000" fill="hold"/>
                                            <p:tgtEl>
                                              <p:spTgt spid="30"/>
                                            </p:tgtEl>
                                            <p:attrNameLst>
                                              <p:attrName>ppt_x</p:attrName>
                                            </p:attrNameLst>
                                          </p:cBhvr>
                                          <p:tavLst>
                                            <p:tav tm="0">
                                              <p:val>
                                                <p:strVal val="1+#ppt_w/2"/>
                                              </p:val>
                                            </p:tav>
                                            <p:tav tm="100000">
                                              <p:val>
                                                <p:strVal val="#ppt_x"/>
                                              </p:val>
                                            </p:tav>
                                          </p:tavLst>
                                        </p:anim>
                                        <p:anim calcmode="lin" valueType="num" p14:bounceEnd="30000">
                                          <p:cBhvr additive="base">
                                            <p:cTn id="9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9" grpId="0" animBg="1"/>
          <p:bldP spid="412" grpId="0" animBg="1"/>
          <p:bldP spid="7" grpId="0" animBg="1"/>
          <p:bldP spid="22" grpId="0" animBg="1"/>
          <p:bldP spid="30" grpId="0" animBg="1"/>
          <p:bldP spid="31" grpId="0" animBg="1"/>
          <p:bldP spid="411" grpId="0" uiExpand="1" build="p"/>
          <p:bldP spid="24" grpId="0" animBg="1"/>
          <p:bldP spid="25" grpId="0" animBg="1"/>
          <p:bldP spid="26" grpId="0" uiExpand="1" build="p"/>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12"/>
                                            </p:tgtEl>
                                            <p:attrNameLst>
                                              <p:attrName>style.visibility</p:attrName>
                                            </p:attrNameLst>
                                          </p:cBhvr>
                                          <p:to>
                                            <p:strVal val="visible"/>
                                          </p:to>
                                        </p:set>
                                        <p:anim calcmode="lin" valueType="num">
                                          <p:cBhvr>
                                            <p:cTn id="7" dur="250" fill="hold"/>
                                            <p:tgtEl>
                                              <p:spTgt spid="412"/>
                                            </p:tgtEl>
                                            <p:attrNameLst>
                                              <p:attrName>ppt_w</p:attrName>
                                            </p:attrNameLst>
                                          </p:cBhvr>
                                          <p:tavLst>
                                            <p:tav tm="0">
                                              <p:val>
                                                <p:fltVal val="0"/>
                                              </p:val>
                                            </p:tav>
                                            <p:tav tm="100000">
                                              <p:val>
                                                <p:strVal val="#ppt_w"/>
                                              </p:val>
                                            </p:tav>
                                          </p:tavLst>
                                        </p:anim>
                                        <p:anim calcmode="lin" valueType="num">
                                          <p:cBhvr>
                                            <p:cTn id="8" dur="250" fill="hold"/>
                                            <p:tgtEl>
                                              <p:spTgt spid="4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409"/>
                                            </p:tgtEl>
                                            <p:attrNameLst>
                                              <p:attrName>style.visibility</p:attrName>
                                            </p:attrNameLst>
                                          </p:cBhvr>
                                          <p:to>
                                            <p:strVal val="visible"/>
                                          </p:to>
                                        </p:set>
                                        <p:animEffect transition="in" filter="fade">
                                          <p:cBhvr>
                                            <p:cTn id="18" dur="250"/>
                                            <p:tgtEl>
                                              <p:spTgt spid="409"/>
                                            </p:tgtEl>
                                          </p:cBhvr>
                                        </p:animEffect>
                                        <p:anim calcmode="lin" valueType="num">
                                          <p:cBhvr>
                                            <p:cTn id="19" dur="250" fill="hold"/>
                                            <p:tgtEl>
                                              <p:spTgt spid="409"/>
                                            </p:tgtEl>
                                            <p:attrNameLst>
                                              <p:attrName>ppt_x</p:attrName>
                                            </p:attrNameLst>
                                          </p:cBhvr>
                                          <p:tavLst>
                                            <p:tav tm="0">
                                              <p:val>
                                                <p:strVal val="#ppt_x"/>
                                              </p:val>
                                            </p:tav>
                                            <p:tav tm="100000">
                                              <p:val>
                                                <p:strVal val="#ppt_x"/>
                                              </p:val>
                                            </p:tav>
                                          </p:tavLst>
                                        </p:anim>
                                        <p:anim calcmode="lin" valueType="num">
                                          <p:cBhvr>
                                            <p:cTn id="20" dur="250" fill="hold"/>
                                            <p:tgtEl>
                                              <p:spTgt spid="40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50"/>
                                            <p:tgtEl>
                                              <p:spTgt spid="22"/>
                                            </p:tgtEl>
                                          </p:cBhvr>
                                        </p:animEffect>
                                        <p:anim calcmode="lin" valueType="num">
                                          <p:cBhvr>
                                            <p:cTn id="26" dur="250" fill="hold"/>
                                            <p:tgtEl>
                                              <p:spTgt spid="22"/>
                                            </p:tgtEl>
                                            <p:attrNameLst>
                                              <p:attrName>ppt_x</p:attrName>
                                            </p:attrNameLst>
                                          </p:cBhvr>
                                          <p:tavLst>
                                            <p:tav tm="0">
                                              <p:val>
                                                <p:strVal val="#ppt_x"/>
                                              </p:val>
                                            </p:tav>
                                            <p:tav tm="100000">
                                              <p:val>
                                                <p:strVal val="#ppt_x"/>
                                              </p:val>
                                            </p:tav>
                                          </p:tavLst>
                                        </p:anim>
                                        <p:anim calcmode="lin" valueType="num">
                                          <p:cBhvr>
                                            <p:cTn id="27" dur="250" fill="hold"/>
                                            <p:tgtEl>
                                              <p:spTgt spid="22"/>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anim calcmode="lin" valueType="num">
                                          <p:cBhvr>
                                            <p:cTn id="31" dur="250" fill="hold"/>
                                            <p:tgtEl>
                                              <p:spTgt spid="10"/>
                                            </p:tgtEl>
                                            <p:attrNameLst>
                                              <p:attrName>ppt_x</p:attrName>
                                            </p:attrNameLst>
                                          </p:cBhvr>
                                          <p:tavLst>
                                            <p:tav tm="0">
                                              <p:val>
                                                <p:strVal val="#ppt_x"/>
                                              </p:val>
                                            </p:tav>
                                            <p:tav tm="100000">
                                              <p:val>
                                                <p:strVal val="#ppt_x"/>
                                              </p:val>
                                            </p:tav>
                                          </p:tavLst>
                                        </p:anim>
                                        <p:anim calcmode="lin" valueType="num">
                                          <p:cBhvr>
                                            <p:cTn id="32"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50"/>
                                            <p:tgtEl>
                                              <p:spTgt spid="24"/>
                                            </p:tgtEl>
                                          </p:cBhvr>
                                        </p:animEffect>
                                        <p:anim calcmode="lin" valueType="num">
                                          <p:cBhvr>
                                            <p:cTn id="38" dur="250" fill="hold"/>
                                            <p:tgtEl>
                                              <p:spTgt spid="24"/>
                                            </p:tgtEl>
                                            <p:attrNameLst>
                                              <p:attrName>ppt_x</p:attrName>
                                            </p:attrNameLst>
                                          </p:cBhvr>
                                          <p:tavLst>
                                            <p:tav tm="0">
                                              <p:val>
                                                <p:strVal val="#ppt_x"/>
                                              </p:val>
                                            </p:tav>
                                            <p:tav tm="100000">
                                              <p:val>
                                                <p:strVal val="#ppt_x"/>
                                              </p:val>
                                            </p:tav>
                                          </p:tavLst>
                                        </p:anim>
                                        <p:anim calcmode="lin" valueType="num">
                                          <p:cBhvr>
                                            <p:cTn id="39" dur="250" fill="hold"/>
                                            <p:tgtEl>
                                              <p:spTgt spid="24"/>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250"/>
                                            <p:tgtEl>
                                              <p:spTgt spid="34"/>
                                            </p:tgtEl>
                                          </p:cBhvr>
                                        </p:animEffect>
                                        <p:anim calcmode="lin" valueType="num">
                                          <p:cBhvr>
                                            <p:cTn id="43" dur="250" fill="hold"/>
                                            <p:tgtEl>
                                              <p:spTgt spid="34"/>
                                            </p:tgtEl>
                                            <p:attrNameLst>
                                              <p:attrName>ppt_x</p:attrName>
                                            </p:attrNameLst>
                                          </p:cBhvr>
                                          <p:tavLst>
                                            <p:tav tm="0">
                                              <p:val>
                                                <p:strVal val="#ppt_x"/>
                                              </p:val>
                                            </p:tav>
                                            <p:tav tm="100000">
                                              <p:val>
                                                <p:strVal val="#ppt_x"/>
                                              </p:val>
                                            </p:tav>
                                          </p:tavLst>
                                        </p:anim>
                                        <p:anim calcmode="lin" valueType="num">
                                          <p:cBhvr>
                                            <p:cTn id="44" dur="250" fill="hold"/>
                                            <p:tgtEl>
                                              <p:spTgt spid="34"/>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411">
                                                <p:txEl>
                                                  <p:pRg st="0" end="0"/>
                                                </p:txEl>
                                              </p:spTgt>
                                            </p:tgtEl>
                                            <p:attrNameLst>
                                              <p:attrName>style.visibility</p:attrName>
                                            </p:attrNameLst>
                                          </p:cBhvr>
                                          <p:to>
                                            <p:strVal val="visible"/>
                                          </p:to>
                                        </p:set>
                                        <p:animEffect transition="in" filter="fade">
                                          <p:cBhvr>
                                            <p:cTn id="47" dur="250"/>
                                            <p:tgtEl>
                                              <p:spTgt spid="411">
                                                <p:txEl>
                                                  <p:pRg st="0" end="0"/>
                                                </p:txEl>
                                              </p:spTgt>
                                            </p:tgtEl>
                                          </p:cBhvr>
                                        </p:animEffect>
                                        <p:anim calcmode="lin" valueType="num">
                                          <p:cBhvr>
                                            <p:cTn id="48" dur="250" fill="hold"/>
                                            <p:tgtEl>
                                              <p:spTgt spid="411">
                                                <p:txEl>
                                                  <p:pRg st="0" end="0"/>
                                                </p:txEl>
                                              </p:spTgt>
                                            </p:tgtEl>
                                            <p:attrNameLst>
                                              <p:attrName>ppt_x</p:attrName>
                                            </p:attrNameLst>
                                          </p:cBhvr>
                                          <p:tavLst>
                                            <p:tav tm="0">
                                              <p:val>
                                                <p:strVal val="#ppt_x"/>
                                              </p:val>
                                            </p:tav>
                                            <p:tav tm="100000">
                                              <p:val>
                                                <p:strVal val="#ppt_x"/>
                                              </p:val>
                                            </p:tav>
                                          </p:tavLst>
                                        </p:anim>
                                        <p:anim calcmode="lin" valueType="num">
                                          <p:cBhvr>
                                            <p:cTn id="49" dur="250" fill="hold"/>
                                            <p:tgtEl>
                                              <p:spTgt spid="411">
                                                <p:txEl>
                                                  <p:pRg st="0" end="0"/>
                                                </p:txEl>
                                              </p:spTgt>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411">
                                                <p:txEl>
                                                  <p:pRg st="1" end="1"/>
                                                </p:txEl>
                                              </p:spTgt>
                                            </p:tgtEl>
                                            <p:attrNameLst>
                                              <p:attrName>style.visibility</p:attrName>
                                            </p:attrNameLst>
                                          </p:cBhvr>
                                          <p:to>
                                            <p:strVal val="visible"/>
                                          </p:to>
                                        </p:set>
                                        <p:animEffect transition="in" filter="fade">
                                          <p:cBhvr>
                                            <p:cTn id="52" dur="250"/>
                                            <p:tgtEl>
                                              <p:spTgt spid="411">
                                                <p:txEl>
                                                  <p:pRg st="1" end="1"/>
                                                </p:txEl>
                                              </p:spTgt>
                                            </p:tgtEl>
                                          </p:cBhvr>
                                        </p:animEffect>
                                        <p:anim calcmode="lin" valueType="num">
                                          <p:cBhvr>
                                            <p:cTn id="53" dur="250" fill="hold"/>
                                            <p:tgtEl>
                                              <p:spTgt spid="411">
                                                <p:txEl>
                                                  <p:pRg st="1" end="1"/>
                                                </p:txEl>
                                              </p:spTgt>
                                            </p:tgtEl>
                                            <p:attrNameLst>
                                              <p:attrName>ppt_x</p:attrName>
                                            </p:attrNameLst>
                                          </p:cBhvr>
                                          <p:tavLst>
                                            <p:tav tm="0">
                                              <p:val>
                                                <p:strVal val="#ppt_x"/>
                                              </p:val>
                                            </p:tav>
                                            <p:tav tm="100000">
                                              <p:val>
                                                <p:strVal val="#ppt_x"/>
                                              </p:val>
                                            </p:tav>
                                          </p:tavLst>
                                        </p:anim>
                                        <p:anim calcmode="lin" valueType="num">
                                          <p:cBhvr>
                                            <p:cTn id="54" dur="250" fill="hold"/>
                                            <p:tgtEl>
                                              <p:spTgt spid="4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250"/>
                                            <p:tgtEl>
                                              <p:spTgt spid="27"/>
                                            </p:tgtEl>
                                          </p:cBhvr>
                                        </p:animEffect>
                                        <p:anim calcmode="lin" valueType="num">
                                          <p:cBhvr>
                                            <p:cTn id="60" dur="250" fill="hold"/>
                                            <p:tgtEl>
                                              <p:spTgt spid="27"/>
                                            </p:tgtEl>
                                            <p:attrNameLst>
                                              <p:attrName>ppt_x</p:attrName>
                                            </p:attrNameLst>
                                          </p:cBhvr>
                                          <p:tavLst>
                                            <p:tav tm="0">
                                              <p:val>
                                                <p:strVal val="#ppt_x"/>
                                              </p:val>
                                            </p:tav>
                                            <p:tav tm="100000">
                                              <p:val>
                                                <p:strVal val="#ppt_x"/>
                                              </p:val>
                                            </p:tav>
                                          </p:tavLst>
                                        </p:anim>
                                        <p:anim calcmode="lin" valueType="num">
                                          <p:cBhvr>
                                            <p:cTn id="61" dur="250" fill="hold"/>
                                            <p:tgtEl>
                                              <p:spTgt spid="27"/>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250"/>
                                            <p:tgtEl>
                                              <p:spTgt spid="25"/>
                                            </p:tgtEl>
                                          </p:cBhvr>
                                        </p:animEffect>
                                        <p:anim calcmode="lin" valueType="num">
                                          <p:cBhvr>
                                            <p:cTn id="65" dur="250" fill="hold"/>
                                            <p:tgtEl>
                                              <p:spTgt spid="25"/>
                                            </p:tgtEl>
                                            <p:attrNameLst>
                                              <p:attrName>ppt_x</p:attrName>
                                            </p:attrNameLst>
                                          </p:cBhvr>
                                          <p:tavLst>
                                            <p:tav tm="0">
                                              <p:val>
                                                <p:strVal val="#ppt_x"/>
                                              </p:val>
                                            </p:tav>
                                            <p:tav tm="100000">
                                              <p:val>
                                                <p:strVal val="#ppt_x"/>
                                              </p:val>
                                            </p:tav>
                                          </p:tavLst>
                                        </p:anim>
                                        <p:anim calcmode="lin" valueType="num">
                                          <p:cBhvr>
                                            <p:cTn id="66" dur="250" fill="hold"/>
                                            <p:tgtEl>
                                              <p:spTgt spid="25"/>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6">
                                                <p:txEl>
                                                  <p:pRg st="0" end="0"/>
                                                </p:txEl>
                                              </p:spTgt>
                                            </p:tgtEl>
                                            <p:attrNameLst>
                                              <p:attrName>style.visibility</p:attrName>
                                            </p:attrNameLst>
                                          </p:cBhvr>
                                          <p:to>
                                            <p:strVal val="visible"/>
                                          </p:to>
                                        </p:set>
                                        <p:animEffect transition="in" filter="fade">
                                          <p:cBhvr>
                                            <p:cTn id="69" dur="250"/>
                                            <p:tgtEl>
                                              <p:spTgt spid="26">
                                                <p:txEl>
                                                  <p:pRg st="0" end="0"/>
                                                </p:txEl>
                                              </p:spTgt>
                                            </p:tgtEl>
                                          </p:cBhvr>
                                        </p:animEffect>
                                        <p:anim calcmode="lin" valueType="num">
                                          <p:cBhvr>
                                            <p:cTn id="70" dur="25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71" dur="250" fill="hold"/>
                                            <p:tgtEl>
                                              <p:spTgt spid="26">
                                                <p:txEl>
                                                  <p:pRg st="0" end="0"/>
                                                </p:txEl>
                                              </p:spTgt>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26">
                                                <p:txEl>
                                                  <p:pRg st="1" end="1"/>
                                                </p:txEl>
                                              </p:spTgt>
                                            </p:tgtEl>
                                            <p:attrNameLst>
                                              <p:attrName>style.visibility</p:attrName>
                                            </p:attrNameLst>
                                          </p:cBhvr>
                                          <p:to>
                                            <p:strVal val="visible"/>
                                          </p:to>
                                        </p:set>
                                        <p:animEffect transition="in" filter="fade">
                                          <p:cBhvr>
                                            <p:cTn id="74" dur="250"/>
                                            <p:tgtEl>
                                              <p:spTgt spid="26">
                                                <p:txEl>
                                                  <p:pRg st="1" end="1"/>
                                                </p:txEl>
                                              </p:spTgt>
                                            </p:tgtEl>
                                          </p:cBhvr>
                                        </p:animEffect>
                                        <p:anim calcmode="lin" valueType="num">
                                          <p:cBhvr>
                                            <p:cTn id="75" dur="25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76" dur="25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1000" fill="hold"/>
                                            <p:tgtEl>
                                              <p:spTgt spid="3"/>
                                            </p:tgtEl>
                                            <p:attrNameLst>
                                              <p:attrName>ppt_x</p:attrName>
                                            </p:attrNameLst>
                                          </p:cBhvr>
                                          <p:tavLst>
                                            <p:tav tm="0">
                                              <p:val>
                                                <p:strVal val="0-#ppt_w/2"/>
                                              </p:val>
                                            </p:tav>
                                            <p:tav tm="100000">
                                              <p:val>
                                                <p:strVal val="#ppt_x"/>
                                              </p:val>
                                            </p:tav>
                                          </p:tavLst>
                                        </p:anim>
                                        <p:anim calcmode="lin" valueType="num">
                                          <p:cBhvr additive="base">
                                            <p:cTn id="82" dur="1000" fill="hold"/>
                                            <p:tgtEl>
                                              <p:spTgt spid="3"/>
                                            </p:tgtEl>
                                            <p:attrNameLst>
                                              <p:attrName>ppt_y</p:attrName>
                                            </p:attrNameLst>
                                          </p:cBhvr>
                                          <p:tavLst>
                                            <p:tav tm="0">
                                              <p:val>
                                                <p:strVal val="#ppt_y"/>
                                              </p:val>
                                            </p:tav>
                                            <p:tav tm="100000">
                                              <p:val>
                                                <p:strVal val="#ppt_y"/>
                                              </p:val>
                                            </p:tav>
                                          </p:tavLst>
                                        </p:anim>
                                      </p:childTnLst>
                                    </p:cTn>
                                  </p:par>
                                  <p:par>
                                    <p:cTn id="83" presetID="2" presetClass="entr" presetSubtype="8" fill="hold" nodeType="withEffect">
                                      <p:stCondLst>
                                        <p:cond delay="0"/>
                                      </p:stCondLst>
                                      <p:childTnLst>
                                        <p:set>
                                          <p:cBhvr>
                                            <p:cTn id="84" dur="1" fill="hold">
                                              <p:stCondLst>
                                                <p:cond delay="0"/>
                                              </p:stCondLst>
                                            </p:cTn>
                                            <p:tgtEl>
                                              <p:spTgt spid="2"/>
                                            </p:tgtEl>
                                            <p:attrNameLst>
                                              <p:attrName>style.visibility</p:attrName>
                                            </p:attrNameLst>
                                          </p:cBhvr>
                                          <p:to>
                                            <p:strVal val="visible"/>
                                          </p:to>
                                        </p:set>
                                        <p:anim calcmode="lin" valueType="num">
                                          <p:cBhvr additive="base">
                                            <p:cTn id="85" dur="1000" fill="hold"/>
                                            <p:tgtEl>
                                              <p:spTgt spid="2"/>
                                            </p:tgtEl>
                                            <p:attrNameLst>
                                              <p:attrName>ppt_x</p:attrName>
                                            </p:attrNameLst>
                                          </p:cBhvr>
                                          <p:tavLst>
                                            <p:tav tm="0">
                                              <p:val>
                                                <p:strVal val="0-#ppt_w/2"/>
                                              </p:val>
                                            </p:tav>
                                            <p:tav tm="100000">
                                              <p:val>
                                                <p:strVal val="#ppt_x"/>
                                              </p:val>
                                            </p:tav>
                                          </p:tavLst>
                                        </p:anim>
                                        <p:anim calcmode="lin" valueType="num">
                                          <p:cBhvr additive="base">
                                            <p:cTn id="86" dur="1000" fill="hold"/>
                                            <p:tgtEl>
                                              <p:spTgt spid="2"/>
                                            </p:tgtEl>
                                            <p:attrNameLst>
                                              <p:attrName>ppt_y</p:attrName>
                                            </p:attrNameLst>
                                          </p:cBhvr>
                                          <p:tavLst>
                                            <p:tav tm="0">
                                              <p:val>
                                                <p:strVal val="#ppt_y"/>
                                              </p:val>
                                            </p:tav>
                                            <p:tav tm="100000">
                                              <p:val>
                                                <p:strVal val="#ppt_y"/>
                                              </p:val>
                                            </p:tav>
                                          </p:tavLst>
                                        </p:anim>
                                      </p:childTnLst>
                                    </p:cTn>
                                  </p:par>
                                  <p:par>
                                    <p:cTn id="87" presetID="2" presetClass="entr" presetSubtype="2"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1000" fill="hold"/>
                                            <p:tgtEl>
                                              <p:spTgt spid="31"/>
                                            </p:tgtEl>
                                            <p:attrNameLst>
                                              <p:attrName>ppt_x</p:attrName>
                                            </p:attrNameLst>
                                          </p:cBhvr>
                                          <p:tavLst>
                                            <p:tav tm="0">
                                              <p:val>
                                                <p:strVal val="1+#ppt_w/2"/>
                                              </p:val>
                                            </p:tav>
                                            <p:tav tm="100000">
                                              <p:val>
                                                <p:strVal val="#ppt_x"/>
                                              </p:val>
                                            </p:tav>
                                          </p:tavLst>
                                        </p:anim>
                                        <p:anim calcmode="lin" valueType="num">
                                          <p:cBhvr additive="base">
                                            <p:cTn id="90" dur="1000" fill="hold"/>
                                            <p:tgtEl>
                                              <p:spTgt spid="31"/>
                                            </p:tgtEl>
                                            <p:attrNameLst>
                                              <p:attrName>ppt_y</p:attrName>
                                            </p:attrNameLst>
                                          </p:cBhvr>
                                          <p:tavLst>
                                            <p:tav tm="0">
                                              <p:val>
                                                <p:strVal val="#ppt_y"/>
                                              </p:val>
                                            </p:tav>
                                            <p:tav tm="100000">
                                              <p:val>
                                                <p:strVal val="#ppt_y"/>
                                              </p:val>
                                            </p:tav>
                                          </p:tavLst>
                                        </p:anim>
                                      </p:childTnLst>
                                    </p:cTn>
                                  </p:par>
                                  <p:par>
                                    <p:cTn id="91" presetID="2" presetClass="entr" presetSubtype="2"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cBhvr additive="base">
                                            <p:cTn id="93" dur="1000" fill="hold"/>
                                            <p:tgtEl>
                                              <p:spTgt spid="30"/>
                                            </p:tgtEl>
                                            <p:attrNameLst>
                                              <p:attrName>ppt_x</p:attrName>
                                            </p:attrNameLst>
                                          </p:cBhvr>
                                          <p:tavLst>
                                            <p:tav tm="0">
                                              <p:val>
                                                <p:strVal val="1+#ppt_w/2"/>
                                              </p:val>
                                            </p:tav>
                                            <p:tav tm="100000">
                                              <p:val>
                                                <p:strVal val="#ppt_x"/>
                                              </p:val>
                                            </p:tav>
                                          </p:tavLst>
                                        </p:anim>
                                        <p:anim calcmode="lin" valueType="num">
                                          <p:cBhvr additive="base">
                                            <p:cTn id="9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9" grpId="0" animBg="1"/>
          <p:bldP spid="412" grpId="0" animBg="1"/>
          <p:bldP spid="7" grpId="0" animBg="1"/>
          <p:bldP spid="22" grpId="0" animBg="1"/>
          <p:bldP spid="30" grpId="0" animBg="1"/>
          <p:bldP spid="31" grpId="0" animBg="1"/>
          <p:bldP spid="411" grpId="0" uiExpand="1" build="p"/>
          <p:bldP spid="24" grpId="0" animBg="1"/>
          <p:bldP spid="25" grpId="0" animBg="1"/>
          <p:bldP spid="26" grpId="0" uiExpand="1" build="p"/>
          <p:bldP spid="2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30"/>
          <p:cNvSpPr txBox="1">
            <a:spLocks noGrp="1"/>
          </p:cNvSpPr>
          <p:nvPr>
            <p:ph type="ftr" idx="11"/>
          </p:nvPr>
        </p:nvSpPr>
        <p:spPr>
          <a:xfrm>
            <a:off x="6477000" y="6273800"/>
            <a:ext cx="5006400" cy="365100"/>
          </a:xfrm>
          <a:prstGeom prst="rect">
            <a:avLst/>
          </a:prstGeom>
          <a:noFill/>
          <a:ln>
            <a:noFill/>
          </a:ln>
        </p:spPr>
        <p:txBody>
          <a:bodyPr spcFirstLastPara="1" wrap="square" lIns="0" tIns="0" rIns="0" bIns="0" anchor="ctr" anchorCtr="0">
            <a:noAutofit/>
          </a:bodyPr>
          <a:lstStyle/>
          <a:p>
            <a:pPr marL="0" lvl="0" indent="0" algn="r" rtl="1">
              <a:spcBef>
                <a:spcPts val="0"/>
              </a:spcBef>
              <a:spcAft>
                <a:spcPts val="0"/>
              </a:spcAft>
              <a:buNone/>
            </a:pPr>
            <a:r>
              <a:rPr lang="en-US"/>
              <a:t>Confidential | Cyberint Copyright © All Rights Reserved 2020</a:t>
            </a:r>
            <a:endParaRPr/>
          </a:p>
        </p:txBody>
      </p:sp>
      <p:sp>
        <p:nvSpPr>
          <p:cNvPr id="755" name="Google Shape;755;p30"/>
          <p:cNvSpPr txBox="1">
            <a:spLocks noGrp="1"/>
          </p:cNvSpPr>
          <p:nvPr>
            <p:ph type="sldNum" idx="12"/>
          </p:nvPr>
        </p:nvSpPr>
        <p:spPr>
          <a:xfrm>
            <a:off x="11590019" y="6273800"/>
            <a:ext cx="359100" cy="365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15</a:t>
            </a:fld>
            <a:endParaRPr/>
          </a:p>
        </p:txBody>
      </p:sp>
      <p:sp>
        <p:nvSpPr>
          <p:cNvPr id="756" name="Google Shape;756;p30"/>
          <p:cNvSpPr txBox="1">
            <a:spLocks noGrp="1"/>
          </p:cNvSpPr>
          <p:nvPr>
            <p:ph type="ctrTitle"/>
          </p:nvPr>
        </p:nvSpPr>
        <p:spPr>
          <a:xfrm>
            <a:off x="623888" y="1648434"/>
            <a:ext cx="5256000" cy="1329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Use cases</a:t>
            </a:r>
            <a:endParaRPr/>
          </a:p>
        </p:txBody>
      </p:sp>
      <p:sp>
        <p:nvSpPr>
          <p:cNvPr id="757" name="Google Shape;757;p30"/>
          <p:cNvSpPr txBox="1"/>
          <p:nvPr/>
        </p:nvSpPr>
        <p:spPr>
          <a:xfrm>
            <a:off x="6477000" y="6273799"/>
            <a:ext cx="5006400" cy="3651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sz="800">
                <a:solidFill>
                  <a:srgbClr val="979797"/>
                </a:solidFill>
                <a:latin typeface="Lato"/>
                <a:ea typeface="Lato"/>
                <a:cs typeface="Lato"/>
                <a:sym typeface="Lato"/>
              </a:rPr>
              <a:t>Confidential | Cyberint Copyright © All Rights Reserved 2020</a:t>
            </a:r>
            <a:endParaRPr sz="800">
              <a:solidFill>
                <a:srgbClr val="979797"/>
              </a:solidFill>
              <a:latin typeface="Lato"/>
              <a:ea typeface="Lato"/>
              <a:cs typeface="Lato"/>
              <a:sym typeface="Lato"/>
            </a:endParaRPr>
          </a:p>
        </p:txBody>
      </p:sp>
    </p:spTree>
    <p:extLst>
      <p:ext uri="{BB962C8B-B14F-4D97-AF65-F5344CB8AC3E}">
        <p14:creationId xmlns:p14="http://schemas.microsoft.com/office/powerpoint/2010/main" val="3536041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21" name="Rounded Rectangle 20"/>
          <p:cNvSpPr/>
          <p:nvPr/>
        </p:nvSpPr>
        <p:spPr>
          <a:xfrm>
            <a:off x="624440" y="1546068"/>
            <a:ext cx="3368996" cy="1841252"/>
          </a:xfrm>
          <a:prstGeom prst="roundRect">
            <a:avLst>
              <a:gd name="adj" fmla="val 2451"/>
            </a:avLst>
          </a:pr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4422454" y="1546068"/>
            <a:ext cx="3368996" cy="1822136"/>
          </a:xfrm>
          <a:prstGeom prst="roundRect">
            <a:avLst>
              <a:gd name="adj" fmla="val 2451"/>
            </a:avLst>
          </a:pr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8199117" y="1546068"/>
            <a:ext cx="3368996" cy="1822136"/>
          </a:xfrm>
          <a:prstGeom prst="roundRect">
            <a:avLst>
              <a:gd name="adj" fmla="val 2451"/>
            </a:avLst>
          </a:pr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624440" y="3576558"/>
            <a:ext cx="3368996" cy="2405142"/>
          </a:xfrm>
          <a:prstGeom prst="roundRect">
            <a:avLst>
              <a:gd name="adj" fmla="val 2451"/>
            </a:avLst>
          </a:pr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4422454" y="3576558"/>
            <a:ext cx="3368996" cy="2405142"/>
          </a:xfrm>
          <a:prstGeom prst="roundRect">
            <a:avLst>
              <a:gd name="adj" fmla="val 2451"/>
            </a:avLst>
          </a:pr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8199117" y="3576558"/>
            <a:ext cx="3368996" cy="2405142"/>
          </a:xfrm>
          <a:prstGeom prst="roundRect">
            <a:avLst>
              <a:gd name="adj" fmla="val 2451"/>
            </a:avLst>
          </a:pr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Google Shape;406;g90c0db37bb_0_29"/>
          <p:cNvSpPr txBox="1">
            <a:spLocks noGrp="1"/>
          </p:cNvSpPr>
          <p:nvPr>
            <p:ph type="title"/>
          </p:nvPr>
        </p:nvSpPr>
        <p:spPr/>
        <p:txBody>
          <a:bodyPr/>
          <a:lstStyle/>
          <a:p>
            <a:pPr lvl="0"/>
            <a:r>
              <a:rPr lang="en-US"/>
              <a:t>Addressing a Variety of</a:t>
            </a:r>
            <a:r>
              <a:rPr lang="he-IL"/>
              <a:t> </a:t>
            </a:r>
            <a:r>
              <a:rPr lang="en-US"/>
              <a:t>Business Cases</a:t>
            </a:r>
            <a:br>
              <a:rPr lang="en-US"/>
            </a:br>
            <a:endParaRPr lang="en-US"/>
          </a:p>
        </p:txBody>
      </p:sp>
      <p:sp>
        <p:nvSpPr>
          <p:cNvPr id="8" name="Text Placeholder 7"/>
          <p:cNvSpPr>
            <a:spLocks noGrp="1"/>
          </p:cNvSpPr>
          <p:nvPr>
            <p:ph type="body" idx="1"/>
          </p:nvPr>
        </p:nvSpPr>
        <p:spPr>
          <a:xfrm>
            <a:off x="727713" y="1651149"/>
            <a:ext cx="3162451" cy="355588"/>
          </a:xfrm>
        </p:spPr>
        <p:txBody>
          <a:bodyPr/>
          <a:lstStyle/>
          <a:p>
            <a:pPr marL="0" indent="0"/>
            <a:r>
              <a:rPr lang="en-US" sz="2000">
                <a:solidFill>
                  <a:schemeClr val="accent4"/>
                </a:solidFill>
              </a:rPr>
              <a:t>FRAUD</a:t>
            </a:r>
          </a:p>
          <a:p>
            <a:pPr marL="0" indent="0"/>
            <a:endParaRPr lang="en-US" sz="2000">
              <a:solidFill>
                <a:srgbClr val="FF7816"/>
              </a:solidFill>
            </a:endParaRPr>
          </a:p>
        </p:txBody>
      </p:sp>
      <p:sp>
        <p:nvSpPr>
          <p:cNvPr id="9" name="Text Placeholder 8"/>
          <p:cNvSpPr>
            <a:spLocks noGrp="1"/>
          </p:cNvSpPr>
          <p:nvPr>
            <p:ph type="body" idx="2"/>
          </p:nvPr>
        </p:nvSpPr>
        <p:spPr>
          <a:xfrm>
            <a:off x="4514774" y="1650530"/>
            <a:ext cx="3162451" cy="415746"/>
          </a:xfrm>
          <a:noFill/>
          <a:ln>
            <a:noFill/>
          </a:ln>
        </p:spPr>
        <p:txBody>
          <a:bodyPr spcFirstLastPara="1" wrap="square" lIns="0" tIns="0" rIns="0" bIns="0" anchor="t" anchorCtr="0">
            <a:noAutofit/>
          </a:bodyPr>
          <a:lstStyle/>
          <a:p>
            <a:pPr marL="0" indent="0"/>
            <a:r>
              <a:rPr lang="en-US" sz="2000">
                <a:solidFill>
                  <a:schemeClr val="accent4"/>
                </a:solidFill>
              </a:rPr>
              <a:t>PHISHING</a:t>
            </a:r>
          </a:p>
        </p:txBody>
      </p:sp>
      <p:sp>
        <p:nvSpPr>
          <p:cNvPr id="12" name="Text Placeholder 11"/>
          <p:cNvSpPr>
            <a:spLocks noGrp="1"/>
          </p:cNvSpPr>
          <p:nvPr>
            <p:ph type="body" idx="3"/>
          </p:nvPr>
        </p:nvSpPr>
        <p:spPr>
          <a:xfrm>
            <a:off x="8291438" y="1650530"/>
            <a:ext cx="3162451" cy="415746"/>
          </a:xfrm>
          <a:noFill/>
          <a:ln>
            <a:noFill/>
          </a:ln>
        </p:spPr>
        <p:txBody>
          <a:bodyPr spcFirstLastPara="1" wrap="square" lIns="0" tIns="0" rIns="0" bIns="0" anchor="t" anchorCtr="0">
            <a:noAutofit/>
          </a:bodyPr>
          <a:lstStyle/>
          <a:p>
            <a:pPr marL="0" indent="0"/>
            <a:r>
              <a:rPr lang="en-US" sz="2000">
                <a:solidFill>
                  <a:schemeClr val="accent4"/>
                </a:solidFill>
              </a:rPr>
              <a:t>ATTACKWARE</a:t>
            </a:r>
          </a:p>
        </p:txBody>
      </p:sp>
      <p:sp>
        <p:nvSpPr>
          <p:cNvPr id="13" name="Text Placeholder 12"/>
          <p:cNvSpPr>
            <a:spLocks noGrp="1"/>
          </p:cNvSpPr>
          <p:nvPr>
            <p:ph type="body" idx="4"/>
          </p:nvPr>
        </p:nvSpPr>
        <p:spPr>
          <a:xfrm>
            <a:off x="625345" y="2395885"/>
            <a:ext cx="3367188" cy="972319"/>
          </a:xfrm>
        </p:spPr>
        <p:txBody>
          <a:bodyPr/>
          <a:lstStyle/>
          <a:p>
            <a:pPr marL="0" indent="0">
              <a:lnSpc>
                <a:spcPct val="100000"/>
              </a:lnSpc>
            </a:pPr>
            <a:r>
              <a:rPr lang="en-US" sz="1200"/>
              <a:t>Refund Fraud, Carding,</a:t>
            </a:r>
            <a:br>
              <a:rPr lang="en-US" sz="1200"/>
            </a:br>
            <a:r>
              <a:rPr lang="en-US" sz="1200"/>
              <a:t>Coupon Fraud, Money Laundering, Victim Reports, Malicious Insider, Extortion</a:t>
            </a:r>
          </a:p>
        </p:txBody>
      </p:sp>
      <p:sp>
        <p:nvSpPr>
          <p:cNvPr id="14" name="Text Placeholder 13"/>
          <p:cNvSpPr>
            <a:spLocks noGrp="1"/>
          </p:cNvSpPr>
          <p:nvPr>
            <p:ph type="body" idx="5"/>
          </p:nvPr>
        </p:nvSpPr>
        <p:spPr>
          <a:xfrm>
            <a:off x="4462537" y="2448123"/>
            <a:ext cx="3256900" cy="778729"/>
          </a:xfrm>
          <a:noFill/>
          <a:ln>
            <a:noFill/>
          </a:ln>
        </p:spPr>
        <p:txBody>
          <a:bodyPr spcFirstLastPara="1" wrap="square" lIns="0" tIns="0" rIns="0" bIns="0" anchor="t" anchorCtr="0">
            <a:noAutofit/>
          </a:bodyPr>
          <a:lstStyle/>
          <a:p>
            <a:pPr marL="0" indent="0">
              <a:lnSpc>
                <a:spcPct val="100000"/>
              </a:lnSpc>
            </a:pPr>
            <a:r>
              <a:rPr lang="en-US" sz="1200"/>
              <a:t>Phishing Email, Phishing Kit,</a:t>
            </a:r>
            <a:br>
              <a:rPr lang="en-US" sz="1200"/>
            </a:br>
            <a:r>
              <a:rPr lang="en-US" sz="1200"/>
              <a:t>Phishing Website, Lookalike Domain, Phishing Target List</a:t>
            </a:r>
          </a:p>
        </p:txBody>
      </p:sp>
      <p:sp>
        <p:nvSpPr>
          <p:cNvPr id="15" name="Text Placeholder 14"/>
          <p:cNvSpPr>
            <a:spLocks noGrp="1"/>
          </p:cNvSpPr>
          <p:nvPr>
            <p:ph type="body" idx="6"/>
          </p:nvPr>
        </p:nvSpPr>
        <p:spPr>
          <a:xfrm>
            <a:off x="8429701" y="2428070"/>
            <a:ext cx="2885926" cy="688493"/>
          </a:xfrm>
          <a:noFill/>
          <a:ln>
            <a:noFill/>
          </a:ln>
        </p:spPr>
        <p:txBody>
          <a:bodyPr spcFirstLastPara="1" wrap="square" lIns="0" tIns="0" rIns="0" bIns="0" anchor="t" anchorCtr="0">
            <a:noAutofit/>
          </a:bodyPr>
          <a:lstStyle/>
          <a:p>
            <a:pPr marL="0" indent="0">
              <a:lnSpc>
                <a:spcPct val="100000"/>
              </a:lnSpc>
            </a:pPr>
            <a:r>
              <a:rPr lang="en-US" sz="1200"/>
              <a:t>Malicious File, Reconnaissance,</a:t>
            </a:r>
            <a:br>
              <a:rPr lang="en-US" sz="1200"/>
            </a:br>
            <a:r>
              <a:rPr lang="en-US" sz="1200"/>
              <a:t>Automated Attack Tool,</a:t>
            </a:r>
            <a:br>
              <a:rPr lang="en-US" sz="1200"/>
            </a:br>
            <a:r>
              <a:rPr lang="en-US" sz="1200"/>
              <a:t>Business Logic Bypass, Target List</a:t>
            </a:r>
          </a:p>
        </p:txBody>
      </p:sp>
      <p:sp>
        <p:nvSpPr>
          <p:cNvPr id="11" name="Footer Placeholder 10"/>
          <p:cNvSpPr>
            <a:spLocks noGrp="1"/>
          </p:cNvSpPr>
          <p:nvPr>
            <p:ph type="ftr" idx="11"/>
          </p:nvPr>
        </p:nvSpPr>
        <p:spPr/>
        <p:txBody>
          <a:bodyPr/>
          <a:lstStyle/>
          <a:p>
            <a:r>
              <a:rPr lang="en-US"/>
              <a:t>Confidential | Cyberint Copyright © All Rights Reserved 2020</a:t>
            </a:r>
          </a:p>
        </p:txBody>
      </p:sp>
      <p:sp>
        <p:nvSpPr>
          <p:cNvPr id="407" name="Google Shape;407;g90c0db37bb_0_29"/>
          <p:cNvSpPr txBox="1">
            <a:spLocks noGrp="1"/>
          </p:cNvSpPr>
          <p:nvPr>
            <p:ph type="sldNum" idx="12"/>
          </p:nvPr>
        </p:nvSpPr>
        <p:spPr/>
        <p:txBody>
          <a:bodyPr/>
          <a:lstStyle/>
          <a:p>
            <a:fld id="{00000000-1234-1234-1234-123412341234}" type="slidenum">
              <a:rPr lang="en-US" smtClean="0"/>
              <a:pPr/>
              <a:t>16</a:t>
            </a:fld>
            <a:endParaRPr lang="en-US"/>
          </a:p>
        </p:txBody>
      </p:sp>
      <p:sp>
        <p:nvSpPr>
          <p:cNvPr id="36" name="Text Placeholder 7"/>
          <p:cNvSpPr txBox="1">
            <a:spLocks/>
          </p:cNvSpPr>
          <p:nvPr/>
        </p:nvSpPr>
        <p:spPr>
          <a:xfrm>
            <a:off x="727713" y="3703245"/>
            <a:ext cx="3162451" cy="4157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indent="0" algn="ctr">
              <a:lnSpc>
                <a:spcPct val="90000"/>
              </a:lnSpc>
              <a:spcBef>
                <a:spcPts val="1000"/>
              </a:spcBef>
              <a:spcAft>
                <a:spcPts val="0"/>
              </a:spcAft>
              <a:buClr>
                <a:srgbClr val="FF7814"/>
              </a:buClr>
              <a:buSzPts val="2400"/>
              <a:buFont typeface="Lato"/>
              <a:buNone/>
              <a:defRPr sz="2400" b="1" i="0" u="none" strike="noStrike" cap="none">
                <a:solidFill>
                  <a:srgbClr val="151546"/>
                </a:solidFill>
                <a:latin typeface="Lato"/>
                <a:ea typeface="Lato"/>
                <a:cs typeface="Lato"/>
                <a:sym typeface="Lato"/>
              </a:defRPr>
            </a:lvl1pPr>
            <a:lvl2pPr marL="914400" marR="0" lvl="1" indent="-228600">
              <a:lnSpc>
                <a:spcPct val="90000"/>
              </a:lnSpc>
              <a:spcBef>
                <a:spcPts val="500"/>
              </a:spcBef>
              <a:spcAft>
                <a:spcPts val="0"/>
              </a:spcAft>
              <a:buClr>
                <a:srgbClr val="FF7814"/>
              </a:buClr>
              <a:buSzPts val="2000"/>
              <a:buFont typeface="Lato"/>
              <a:buNone/>
              <a:defRPr sz="2000" b="0" i="0" u="none" strike="noStrike" cap="none">
                <a:solidFill>
                  <a:srgbClr val="151546"/>
                </a:solidFill>
                <a:latin typeface="Lato"/>
                <a:ea typeface="Lato"/>
                <a:cs typeface="Lato"/>
                <a:sym typeface="Lato"/>
              </a:defRPr>
            </a:lvl2pPr>
            <a:lvl3pPr marL="1371600" marR="0" lvl="2" indent="-228600">
              <a:lnSpc>
                <a:spcPct val="90000"/>
              </a:lnSpc>
              <a:spcBef>
                <a:spcPts val="500"/>
              </a:spcBef>
              <a:spcAft>
                <a:spcPts val="0"/>
              </a:spcAft>
              <a:buClr>
                <a:srgbClr val="FF7814"/>
              </a:buClr>
              <a:buSzPts val="1800"/>
              <a:buFont typeface="Lato"/>
              <a:buNone/>
              <a:defRPr b="0" i="0" u="none" strike="noStrike" cap="none">
                <a:solidFill>
                  <a:srgbClr val="151546"/>
                </a:solidFill>
                <a:latin typeface="Lato"/>
                <a:ea typeface="Lato"/>
                <a:cs typeface="Lato"/>
                <a:sym typeface="Lato"/>
              </a:defRPr>
            </a:lvl3pPr>
            <a:lvl4pPr marL="1828800" marR="0" lvl="3" indent="-22860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4pPr>
            <a:lvl5pPr marL="2286000" marR="0" lvl="4" indent="-22860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5pPr>
            <a:lvl6pPr marL="2743200" marR="0" lvl="5"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sym typeface="Lato"/>
              </a:defRPr>
            </a:lvl6pPr>
            <a:lvl7pPr marL="3200400" marR="0" lvl="6"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sym typeface="Lato"/>
              </a:defRPr>
            </a:lvl7pPr>
            <a:lvl8pPr marL="3657600" marR="0" lvl="7"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sym typeface="Lato"/>
              </a:defRPr>
            </a:lvl8pPr>
            <a:lvl9pPr marL="4114800" marR="0" lvl="8"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sym typeface="Lato"/>
              </a:defRPr>
            </a:lvl9pPr>
          </a:lstStyle>
          <a:p>
            <a:r>
              <a:rPr lang="en-US" sz="2000">
                <a:solidFill>
                  <a:schemeClr val="accent4"/>
                </a:solidFill>
              </a:rPr>
              <a:t>BRAND</a:t>
            </a:r>
          </a:p>
        </p:txBody>
      </p:sp>
      <p:sp>
        <p:nvSpPr>
          <p:cNvPr id="37" name="Text Placeholder 8"/>
          <p:cNvSpPr txBox="1">
            <a:spLocks/>
          </p:cNvSpPr>
          <p:nvPr/>
        </p:nvSpPr>
        <p:spPr>
          <a:xfrm>
            <a:off x="4514774" y="3703245"/>
            <a:ext cx="3162451" cy="4157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US"/>
            </a:defPPr>
            <a:lvl1pPr marR="0" lvl="0" indent="0" algn="ctr">
              <a:lnSpc>
                <a:spcPct val="90000"/>
              </a:lnSpc>
              <a:spcBef>
                <a:spcPts val="1000"/>
              </a:spcBef>
              <a:spcAft>
                <a:spcPts val="0"/>
              </a:spcAft>
              <a:buClr>
                <a:srgbClr val="FF7814"/>
              </a:buClr>
              <a:buSzPts val="2400"/>
              <a:buFont typeface="Lato"/>
              <a:buNone/>
              <a:defRPr sz="2400" b="1" i="0" u="none" strike="noStrike" cap="none">
                <a:solidFill>
                  <a:srgbClr val="151546"/>
                </a:solidFill>
                <a:latin typeface="Lato"/>
                <a:ea typeface="Lato"/>
                <a:cs typeface="Lato"/>
              </a:defRPr>
            </a:lvl1pPr>
            <a:lvl2pPr marL="914400" marR="0" lvl="1" indent="-228600">
              <a:lnSpc>
                <a:spcPct val="90000"/>
              </a:lnSpc>
              <a:spcBef>
                <a:spcPts val="500"/>
              </a:spcBef>
              <a:spcAft>
                <a:spcPts val="0"/>
              </a:spcAft>
              <a:buClr>
                <a:srgbClr val="FF7814"/>
              </a:buClr>
              <a:buSzPts val="2000"/>
              <a:buFont typeface="Lato"/>
              <a:buNone/>
              <a:defRPr sz="2000" b="0" i="0" u="none" strike="noStrike" cap="none">
                <a:solidFill>
                  <a:srgbClr val="151546"/>
                </a:solidFill>
                <a:latin typeface="Lato"/>
                <a:ea typeface="Lato"/>
                <a:cs typeface="Lato"/>
              </a:defRPr>
            </a:lvl2pPr>
            <a:lvl3pPr marL="1371600" marR="0" lvl="2" indent="-228600">
              <a:lnSpc>
                <a:spcPct val="90000"/>
              </a:lnSpc>
              <a:spcBef>
                <a:spcPts val="500"/>
              </a:spcBef>
              <a:spcAft>
                <a:spcPts val="0"/>
              </a:spcAft>
              <a:buClr>
                <a:srgbClr val="FF7814"/>
              </a:buClr>
              <a:buSzPts val="1800"/>
              <a:buFont typeface="Lato"/>
              <a:buNone/>
              <a:defRPr b="0" i="0" u="none" strike="noStrike" cap="none">
                <a:solidFill>
                  <a:srgbClr val="151546"/>
                </a:solidFill>
                <a:latin typeface="Lato"/>
                <a:ea typeface="Lato"/>
                <a:cs typeface="Lato"/>
              </a:defRPr>
            </a:lvl3pPr>
            <a:lvl4pPr marL="1828800" marR="0" lvl="3" indent="-22860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defRPr>
            </a:lvl4pPr>
            <a:lvl5pPr marL="2286000" marR="0" lvl="4" indent="-22860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defRPr>
            </a:lvl5pPr>
            <a:lvl6pPr marL="2743200" marR="0" lvl="5"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defRPr>
            </a:lvl6pPr>
            <a:lvl7pPr marL="3200400" marR="0" lvl="6"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defRPr>
            </a:lvl7pPr>
            <a:lvl8pPr marL="3657600" marR="0" lvl="7"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defRPr>
            </a:lvl8pPr>
            <a:lvl9pPr marL="4114800" marR="0" lvl="8"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defRPr>
            </a:lvl9pPr>
          </a:lstStyle>
          <a:p>
            <a:r>
              <a:rPr lang="en-US" sz="2000">
                <a:solidFill>
                  <a:schemeClr val="accent4"/>
                </a:solidFill>
              </a:rPr>
              <a:t>DATA</a:t>
            </a:r>
          </a:p>
        </p:txBody>
      </p:sp>
      <p:sp>
        <p:nvSpPr>
          <p:cNvPr id="38" name="Text Placeholder 11"/>
          <p:cNvSpPr txBox="1">
            <a:spLocks/>
          </p:cNvSpPr>
          <p:nvPr/>
        </p:nvSpPr>
        <p:spPr>
          <a:xfrm>
            <a:off x="8291438" y="3703245"/>
            <a:ext cx="3162451" cy="4157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US"/>
            </a:defPPr>
            <a:lvl1pPr marR="0" lvl="0" indent="0" algn="ctr">
              <a:lnSpc>
                <a:spcPct val="90000"/>
              </a:lnSpc>
              <a:spcBef>
                <a:spcPts val="1000"/>
              </a:spcBef>
              <a:spcAft>
                <a:spcPts val="0"/>
              </a:spcAft>
              <a:buClr>
                <a:srgbClr val="FF7814"/>
              </a:buClr>
              <a:buSzPts val="2400"/>
              <a:buFont typeface="Lato"/>
              <a:buNone/>
              <a:defRPr sz="2400" b="1" i="0" u="none" strike="noStrike" cap="none">
                <a:solidFill>
                  <a:srgbClr val="151546"/>
                </a:solidFill>
                <a:latin typeface="Lato"/>
                <a:ea typeface="Lato"/>
                <a:cs typeface="Lato"/>
              </a:defRPr>
            </a:lvl1pPr>
            <a:lvl2pPr marL="914400" marR="0" lvl="1" indent="-228600">
              <a:lnSpc>
                <a:spcPct val="90000"/>
              </a:lnSpc>
              <a:spcBef>
                <a:spcPts val="500"/>
              </a:spcBef>
              <a:spcAft>
                <a:spcPts val="0"/>
              </a:spcAft>
              <a:buClr>
                <a:srgbClr val="FF7814"/>
              </a:buClr>
              <a:buSzPts val="2000"/>
              <a:buFont typeface="Lato"/>
              <a:buNone/>
              <a:defRPr sz="2000" b="0" i="0" u="none" strike="noStrike" cap="none">
                <a:solidFill>
                  <a:srgbClr val="151546"/>
                </a:solidFill>
                <a:latin typeface="Lato"/>
                <a:ea typeface="Lato"/>
                <a:cs typeface="Lato"/>
              </a:defRPr>
            </a:lvl2pPr>
            <a:lvl3pPr marL="1371600" marR="0" lvl="2" indent="-228600">
              <a:lnSpc>
                <a:spcPct val="90000"/>
              </a:lnSpc>
              <a:spcBef>
                <a:spcPts val="500"/>
              </a:spcBef>
              <a:spcAft>
                <a:spcPts val="0"/>
              </a:spcAft>
              <a:buClr>
                <a:srgbClr val="FF7814"/>
              </a:buClr>
              <a:buSzPts val="1800"/>
              <a:buFont typeface="Lato"/>
              <a:buNone/>
              <a:defRPr b="0" i="0" u="none" strike="noStrike" cap="none">
                <a:solidFill>
                  <a:srgbClr val="151546"/>
                </a:solidFill>
                <a:latin typeface="Lato"/>
                <a:ea typeface="Lato"/>
                <a:cs typeface="Lato"/>
              </a:defRPr>
            </a:lvl3pPr>
            <a:lvl4pPr marL="1828800" marR="0" lvl="3" indent="-22860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defRPr>
            </a:lvl4pPr>
            <a:lvl5pPr marL="2286000" marR="0" lvl="4" indent="-22860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defRPr>
            </a:lvl5pPr>
            <a:lvl6pPr marL="2743200" marR="0" lvl="5"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defRPr>
            </a:lvl6pPr>
            <a:lvl7pPr marL="3200400" marR="0" lvl="6"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defRPr>
            </a:lvl7pPr>
            <a:lvl8pPr marL="3657600" marR="0" lvl="7"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defRPr>
            </a:lvl8pPr>
            <a:lvl9pPr marL="4114800" marR="0" lvl="8"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defRPr>
            </a:lvl9pPr>
          </a:lstStyle>
          <a:p>
            <a:r>
              <a:rPr lang="en-US" sz="2000">
                <a:solidFill>
                  <a:schemeClr val="accent4"/>
                </a:solidFill>
              </a:rPr>
              <a:t>VULNERABILITIES</a:t>
            </a:r>
          </a:p>
        </p:txBody>
      </p:sp>
      <p:sp>
        <p:nvSpPr>
          <p:cNvPr id="39" name="Text Placeholder 12"/>
          <p:cNvSpPr txBox="1">
            <a:spLocks/>
          </p:cNvSpPr>
          <p:nvPr/>
        </p:nvSpPr>
        <p:spPr>
          <a:xfrm>
            <a:off x="675476" y="4701365"/>
            <a:ext cx="3206768" cy="110959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FF7814"/>
              </a:buClr>
              <a:buSzPts val="2000"/>
              <a:buFont typeface="Lato Light"/>
              <a:buNone/>
              <a:defRPr sz="2000" b="1" i="0" u="none" strike="noStrike" cap="none">
                <a:solidFill>
                  <a:srgbClr val="151546"/>
                </a:solidFill>
                <a:latin typeface="Lato Light"/>
                <a:ea typeface="Lato Light"/>
                <a:cs typeface="Lato Light"/>
                <a:sym typeface="Lato Light"/>
              </a:defRPr>
            </a:lvl1pPr>
            <a:lvl2pPr marL="914400" marR="0" lvl="1" indent="-228600" algn="l" rtl="0">
              <a:lnSpc>
                <a:spcPct val="90000"/>
              </a:lnSpc>
              <a:spcBef>
                <a:spcPts val="500"/>
              </a:spcBef>
              <a:spcAft>
                <a:spcPts val="0"/>
              </a:spcAft>
              <a:buClr>
                <a:srgbClr val="FF7814"/>
              </a:buClr>
              <a:buSzPts val="2000"/>
              <a:buFont typeface="Lato"/>
              <a:buNone/>
              <a:defRPr sz="2000" b="0" i="0" u="none" strike="noStrike" cap="none">
                <a:solidFill>
                  <a:srgbClr val="151546"/>
                </a:solidFill>
                <a:latin typeface="Lato"/>
                <a:ea typeface="Lato"/>
                <a:cs typeface="Lato"/>
                <a:sym typeface="Lato"/>
              </a:defRPr>
            </a:lvl2pPr>
            <a:lvl3pPr marL="1371600" marR="0" lvl="2" indent="-228600" algn="l" rtl="0">
              <a:lnSpc>
                <a:spcPct val="90000"/>
              </a:lnSpc>
              <a:spcBef>
                <a:spcPts val="500"/>
              </a:spcBef>
              <a:spcAft>
                <a:spcPts val="0"/>
              </a:spcAft>
              <a:buClr>
                <a:srgbClr val="FF7814"/>
              </a:buClr>
              <a:buSzPts val="1800"/>
              <a:buFont typeface="Lato"/>
              <a:buNone/>
              <a:defRPr sz="1800" b="0" i="0" u="none" strike="noStrike" cap="none">
                <a:solidFill>
                  <a:srgbClr val="151546"/>
                </a:solidFill>
                <a:latin typeface="Lato"/>
                <a:ea typeface="Lato"/>
                <a:cs typeface="Lato"/>
                <a:sym typeface="Lato"/>
              </a:defRPr>
            </a:lvl3pPr>
            <a:lvl4pPr marL="1828800" marR="0" lvl="3"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4pPr>
            <a:lvl5pPr marL="2286000" marR="0" lvl="4"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pPr marL="0" indent="0">
              <a:lnSpc>
                <a:spcPct val="100000"/>
              </a:lnSpc>
            </a:pPr>
            <a:r>
              <a:rPr lang="en-US" sz="1200" kern="0"/>
              <a:t>Official Social Media Profile, Impersonation, Intellectual Property Infringement, Unauthorized Trading, Negative Sentiment, Fake Job Posting, Defacement </a:t>
            </a:r>
          </a:p>
        </p:txBody>
      </p:sp>
      <p:sp>
        <p:nvSpPr>
          <p:cNvPr id="40" name="Text Placeholder 13"/>
          <p:cNvSpPr txBox="1">
            <a:spLocks/>
          </p:cNvSpPr>
          <p:nvPr/>
        </p:nvSpPr>
        <p:spPr>
          <a:xfrm>
            <a:off x="4512669" y="4470759"/>
            <a:ext cx="3206767" cy="110959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FF7814"/>
              </a:buClr>
              <a:buSzPts val="2000"/>
              <a:buFont typeface="Lato Light"/>
              <a:buNone/>
              <a:defRPr sz="2000" b="1" i="0" u="none" strike="noStrike" cap="none">
                <a:solidFill>
                  <a:srgbClr val="151546"/>
                </a:solidFill>
                <a:latin typeface="Lato Light"/>
                <a:ea typeface="Lato Light"/>
                <a:cs typeface="Lato Light"/>
                <a:sym typeface="Lato Light"/>
              </a:defRPr>
            </a:lvl1pPr>
            <a:lvl2pPr marL="914400" marR="0" lvl="1" indent="-228600" algn="l" rtl="0">
              <a:lnSpc>
                <a:spcPct val="90000"/>
              </a:lnSpc>
              <a:spcBef>
                <a:spcPts val="500"/>
              </a:spcBef>
              <a:spcAft>
                <a:spcPts val="0"/>
              </a:spcAft>
              <a:buClr>
                <a:srgbClr val="FF7814"/>
              </a:buClr>
              <a:buSzPts val="2000"/>
              <a:buFont typeface="Lato"/>
              <a:buNone/>
              <a:defRPr sz="2000" b="0" i="0" u="none" strike="noStrike" cap="none">
                <a:solidFill>
                  <a:srgbClr val="151546"/>
                </a:solidFill>
                <a:latin typeface="Lato"/>
                <a:ea typeface="Lato"/>
                <a:cs typeface="Lato"/>
                <a:sym typeface="Lato"/>
              </a:defRPr>
            </a:lvl2pPr>
            <a:lvl3pPr marL="1371600" marR="0" lvl="2" indent="-228600" algn="l" rtl="0">
              <a:lnSpc>
                <a:spcPct val="90000"/>
              </a:lnSpc>
              <a:spcBef>
                <a:spcPts val="500"/>
              </a:spcBef>
              <a:spcAft>
                <a:spcPts val="0"/>
              </a:spcAft>
              <a:buClr>
                <a:srgbClr val="FF7814"/>
              </a:buClr>
              <a:buSzPts val="1800"/>
              <a:buFont typeface="Lato"/>
              <a:buNone/>
              <a:defRPr sz="1800" b="0" i="0" u="none" strike="noStrike" cap="none">
                <a:solidFill>
                  <a:srgbClr val="151546"/>
                </a:solidFill>
                <a:latin typeface="Lato"/>
                <a:ea typeface="Lato"/>
                <a:cs typeface="Lato"/>
                <a:sym typeface="Lato"/>
              </a:defRPr>
            </a:lvl3pPr>
            <a:lvl4pPr marL="1828800" marR="0" lvl="3"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4pPr>
            <a:lvl5pPr marL="2286000" marR="0" lvl="4"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pPr marL="0" indent="0">
              <a:lnSpc>
                <a:spcPct val="100000"/>
              </a:lnSpc>
            </a:pPr>
            <a:r>
              <a:rPr lang="en-US" sz="1200" kern="0"/>
              <a:t>Compromised PII, Compromised Access Token, Internal Information Disclosure, Malicious Insider, Compromised Payment Cards, Compromised Employee Credentials, Compromised Customer Credentials, Ransomware </a:t>
            </a:r>
          </a:p>
        </p:txBody>
      </p:sp>
      <p:sp>
        <p:nvSpPr>
          <p:cNvPr id="41" name="Text Placeholder 14"/>
          <p:cNvSpPr txBox="1">
            <a:spLocks/>
          </p:cNvSpPr>
          <p:nvPr/>
        </p:nvSpPr>
        <p:spPr>
          <a:xfrm>
            <a:off x="8219148" y="4430654"/>
            <a:ext cx="3347136" cy="110959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FF7814"/>
              </a:buClr>
              <a:buSzPts val="2000"/>
              <a:buFont typeface="Lato Light"/>
              <a:buNone/>
              <a:defRPr sz="2000" b="1" i="0" u="none" strike="noStrike" cap="none">
                <a:solidFill>
                  <a:srgbClr val="151546"/>
                </a:solidFill>
                <a:latin typeface="Lato Light"/>
                <a:ea typeface="Lato Light"/>
                <a:cs typeface="Lato Light"/>
                <a:sym typeface="Lato Light"/>
              </a:defRPr>
            </a:lvl1pPr>
            <a:lvl2pPr marL="914400" marR="0" lvl="1" indent="-228600" algn="l" rtl="0">
              <a:lnSpc>
                <a:spcPct val="90000"/>
              </a:lnSpc>
              <a:spcBef>
                <a:spcPts val="500"/>
              </a:spcBef>
              <a:spcAft>
                <a:spcPts val="0"/>
              </a:spcAft>
              <a:buClr>
                <a:srgbClr val="FF7814"/>
              </a:buClr>
              <a:buSzPts val="2000"/>
              <a:buFont typeface="Lato"/>
              <a:buNone/>
              <a:defRPr sz="2000" b="0" i="0" u="none" strike="noStrike" cap="none">
                <a:solidFill>
                  <a:srgbClr val="151546"/>
                </a:solidFill>
                <a:latin typeface="Lato"/>
                <a:ea typeface="Lato"/>
                <a:cs typeface="Lato"/>
                <a:sym typeface="Lato"/>
              </a:defRPr>
            </a:lvl2pPr>
            <a:lvl3pPr marL="1371600" marR="0" lvl="2" indent="-228600" algn="l" rtl="0">
              <a:lnSpc>
                <a:spcPct val="90000"/>
              </a:lnSpc>
              <a:spcBef>
                <a:spcPts val="500"/>
              </a:spcBef>
              <a:spcAft>
                <a:spcPts val="0"/>
              </a:spcAft>
              <a:buClr>
                <a:srgbClr val="FF7814"/>
              </a:buClr>
              <a:buSzPts val="1800"/>
              <a:buFont typeface="Lato"/>
              <a:buNone/>
              <a:defRPr sz="1800" b="0" i="0" u="none" strike="noStrike" cap="none">
                <a:solidFill>
                  <a:srgbClr val="151546"/>
                </a:solidFill>
                <a:latin typeface="Lato"/>
                <a:ea typeface="Lato"/>
                <a:cs typeface="Lato"/>
                <a:sym typeface="Lato"/>
              </a:defRPr>
            </a:lvl3pPr>
            <a:lvl4pPr marL="1828800" marR="0" lvl="3"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4pPr>
            <a:lvl5pPr marL="2286000" marR="0" lvl="4"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pPr marL="0" indent="0">
              <a:lnSpc>
                <a:spcPct val="100000"/>
              </a:lnSpc>
            </a:pPr>
            <a:r>
              <a:rPr lang="en-US" sz="1200" kern="0"/>
              <a:t>Exposed Web Interfaces, Hijackable Subdomains, Website Vulnerabilities, Exposed Cloud Storage,</a:t>
            </a:r>
            <a:br>
              <a:rPr lang="en-US" sz="1200" kern="0"/>
            </a:br>
            <a:r>
              <a:rPr lang="en-US" sz="1200" kern="0"/>
              <a:t>Exploitable Ports, Mail Servers in Blacklist, Server Connected to Botnet, Email Security Issues, Certificate Authority Issues  </a:t>
            </a:r>
          </a:p>
        </p:txBody>
      </p:sp>
      <p:sp>
        <p:nvSpPr>
          <p:cNvPr id="2" name="Text Placeholder 12">
            <a:extLst>
              <a:ext uri="{FF2B5EF4-FFF2-40B4-BE49-F238E27FC236}">
                <a16:creationId xmlns:a16="http://schemas.microsoft.com/office/drawing/2014/main" id="{0DBB1070-9D18-4ACE-9D53-153F82F0A810}"/>
              </a:ext>
            </a:extLst>
          </p:cNvPr>
          <p:cNvSpPr txBox="1">
            <a:spLocks/>
          </p:cNvSpPr>
          <p:nvPr/>
        </p:nvSpPr>
        <p:spPr>
          <a:xfrm>
            <a:off x="667456" y="1906604"/>
            <a:ext cx="3297005" cy="45788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FF7814"/>
              </a:buClr>
              <a:buSzPts val="2000"/>
              <a:buFont typeface="Lato Light"/>
              <a:buNone/>
              <a:defRPr sz="2000" b="1" i="0" u="none" strike="noStrike" cap="none">
                <a:solidFill>
                  <a:srgbClr val="151546"/>
                </a:solidFill>
                <a:latin typeface="Lato Light"/>
                <a:ea typeface="Lato Light"/>
                <a:cs typeface="Lato Light"/>
                <a:sym typeface="Lato Light"/>
              </a:defRPr>
            </a:lvl1pPr>
            <a:lvl2pPr marL="914400" marR="0" lvl="1" indent="-228600" algn="l" rtl="0">
              <a:lnSpc>
                <a:spcPct val="90000"/>
              </a:lnSpc>
              <a:spcBef>
                <a:spcPts val="500"/>
              </a:spcBef>
              <a:spcAft>
                <a:spcPts val="0"/>
              </a:spcAft>
              <a:buClr>
                <a:srgbClr val="FF7814"/>
              </a:buClr>
              <a:buSzPts val="2000"/>
              <a:buFont typeface="Lato"/>
              <a:buNone/>
              <a:defRPr sz="2000" b="0" i="0" u="none" strike="noStrike" cap="none">
                <a:solidFill>
                  <a:srgbClr val="151546"/>
                </a:solidFill>
                <a:latin typeface="Lato"/>
                <a:ea typeface="Lato"/>
                <a:cs typeface="Lato"/>
                <a:sym typeface="Lato"/>
              </a:defRPr>
            </a:lvl2pPr>
            <a:lvl3pPr marL="1371600" marR="0" lvl="2" indent="-228600" algn="l" rtl="0">
              <a:lnSpc>
                <a:spcPct val="90000"/>
              </a:lnSpc>
              <a:spcBef>
                <a:spcPts val="500"/>
              </a:spcBef>
              <a:spcAft>
                <a:spcPts val="0"/>
              </a:spcAft>
              <a:buClr>
                <a:srgbClr val="FF7814"/>
              </a:buClr>
              <a:buSzPts val="1800"/>
              <a:buFont typeface="Lato"/>
              <a:buNone/>
              <a:defRPr sz="1800" b="0" i="0" u="none" strike="noStrike" cap="none">
                <a:solidFill>
                  <a:srgbClr val="151546"/>
                </a:solidFill>
                <a:latin typeface="Lato"/>
                <a:ea typeface="Lato"/>
                <a:cs typeface="Lato"/>
                <a:sym typeface="Lato"/>
              </a:defRPr>
            </a:lvl3pPr>
            <a:lvl4pPr marL="1828800" marR="0" lvl="3"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4pPr>
            <a:lvl5pPr marL="2286000" marR="0" lvl="4"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pPr marL="0" indent="0">
              <a:lnSpc>
                <a:spcPct val="100000"/>
              </a:lnSpc>
            </a:pPr>
            <a:r>
              <a:rPr lang="en-US" sz="1400" b="0" kern="0"/>
              <a:t>Mitigate fraud to ultimately reduce your fraud rate</a:t>
            </a:r>
            <a:endParaRPr lang="en-US"/>
          </a:p>
        </p:txBody>
      </p:sp>
      <p:sp>
        <p:nvSpPr>
          <p:cNvPr id="3" name="Text Placeholder 12">
            <a:extLst>
              <a:ext uri="{FF2B5EF4-FFF2-40B4-BE49-F238E27FC236}">
                <a16:creationId xmlns:a16="http://schemas.microsoft.com/office/drawing/2014/main" id="{48DBADE4-26A1-4F94-BBA1-1F27B2A8B347}"/>
              </a:ext>
            </a:extLst>
          </p:cNvPr>
          <p:cNvSpPr txBox="1">
            <a:spLocks/>
          </p:cNvSpPr>
          <p:nvPr/>
        </p:nvSpPr>
        <p:spPr>
          <a:xfrm>
            <a:off x="4419303" y="1948715"/>
            <a:ext cx="3297005" cy="45788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FF7814"/>
              </a:buClr>
              <a:buSzPts val="2000"/>
              <a:buFont typeface="Lato Light"/>
              <a:buNone/>
              <a:defRPr sz="2000" b="1" i="0" u="none" strike="noStrike" cap="none">
                <a:solidFill>
                  <a:srgbClr val="151546"/>
                </a:solidFill>
                <a:latin typeface="Lato Light"/>
                <a:ea typeface="Lato Light"/>
                <a:cs typeface="Lato Light"/>
                <a:sym typeface="Lato Light"/>
              </a:defRPr>
            </a:lvl1pPr>
            <a:lvl2pPr marL="914400" marR="0" lvl="1" indent="-228600" algn="l" rtl="0">
              <a:lnSpc>
                <a:spcPct val="90000"/>
              </a:lnSpc>
              <a:spcBef>
                <a:spcPts val="500"/>
              </a:spcBef>
              <a:spcAft>
                <a:spcPts val="0"/>
              </a:spcAft>
              <a:buClr>
                <a:srgbClr val="FF7814"/>
              </a:buClr>
              <a:buSzPts val="2000"/>
              <a:buFont typeface="Lato"/>
              <a:buNone/>
              <a:defRPr sz="2000" b="0" i="0" u="none" strike="noStrike" cap="none">
                <a:solidFill>
                  <a:srgbClr val="151546"/>
                </a:solidFill>
                <a:latin typeface="Lato"/>
                <a:ea typeface="Lato"/>
                <a:cs typeface="Lato"/>
                <a:sym typeface="Lato"/>
              </a:defRPr>
            </a:lvl2pPr>
            <a:lvl3pPr marL="1371600" marR="0" lvl="2" indent="-228600" algn="l" rtl="0">
              <a:lnSpc>
                <a:spcPct val="90000"/>
              </a:lnSpc>
              <a:spcBef>
                <a:spcPts val="500"/>
              </a:spcBef>
              <a:spcAft>
                <a:spcPts val="0"/>
              </a:spcAft>
              <a:buClr>
                <a:srgbClr val="FF7814"/>
              </a:buClr>
              <a:buSzPts val="1800"/>
              <a:buFont typeface="Lato"/>
              <a:buNone/>
              <a:defRPr sz="1800" b="0" i="0" u="none" strike="noStrike" cap="none">
                <a:solidFill>
                  <a:srgbClr val="151546"/>
                </a:solidFill>
                <a:latin typeface="Lato"/>
                <a:ea typeface="Lato"/>
                <a:cs typeface="Lato"/>
                <a:sym typeface="Lato"/>
              </a:defRPr>
            </a:lvl3pPr>
            <a:lvl4pPr marL="1828800" marR="0" lvl="3"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4pPr>
            <a:lvl5pPr marL="2286000" marR="0" lvl="4"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pPr marL="0" indent="0">
              <a:lnSpc>
                <a:spcPct val="100000"/>
              </a:lnSpc>
            </a:pPr>
            <a:r>
              <a:rPr lang="en-US" sz="1400" b="0" kern="0"/>
              <a:t>Promote preventive initiatives and awareness</a:t>
            </a:r>
            <a:endParaRPr lang="en-US"/>
          </a:p>
        </p:txBody>
      </p:sp>
      <p:sp>
        <p:nvSpPr>
          <p:cNvPr id="4" name="Text Placeholder 12">
            <a:extLst>
              <a:ext uri="{FF2B5EF4-FFF2-40B4-BE49-F238E27FC236}">
                <a16:creationId xmlns:a16="http://schemas.microsoft.com/office/drawing/2014/main" id="{DDD60E3B-06DA-42D9-8761-C0E2C4997EB2}"/>
              </a:ext>
            </a:extLst>
          </p:cNvPr>
          <p:cNvSpPr txBox="1">
            <a:spLocks/>
          </p:cNvSpPr>
          <p:nvPr/>
        </p:nvSpPr>
        <p:spPr>
          <a:xfrm>
            <a:off x="8221282" y="1950719"/>
            <a:ext cx="3297005" cy="45788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FF7814"/>
              </a:buClr>
              <a:buSzPts val="2000"/>
              <a:buFont typeface="Lato Light"/>
              <a:buNone/>
              <a:defRPr sz="2000" b="1" i="0" u="none" strike="noStrike" cap="none">
                <a:solidFill>
                  <a:srgbClr val="151546"/>
                </a:solidFill>
                <a:latin typeface="Lato Light"/>
                <a:ea typeface="Lato Light"/>
                <a:cs typeface="Lato Light"/>
                <a:sym typeface="Lato Light"/>
              </a:defRPr>
            </a:lvl1pPr>
            <a:lvl2pPr marL="914400" marR="0" lvl="1" indent="-228600" algn="l" rtl="0">
              <a:lnSpc>
                <a:spcPct val="90000"/>
              </a:lnSpc>
              <a:spcBef>
                <a:spcPts val="500"/>
              </a:spcBef>
              <a:spcAft>
                <a:spcPts val="0"/>
              </a:spcAft>
              <a:buClr>
                <a:srgbClr val="FF7814"/>
              </a:buClr>
              <a:buSzPts val="2000"/>
              <a:buFont typeface="Lato"/>
              <a:buNone/>
              <a:defRPr sz="2000" b="0" i="0" u="none" strike="noStrike" cap="none">
                <a:solidFill>
                  <a:srgbClr val="151546"/>
                </a:solidFill>
                <a:latin typeface="Lato"/>
                <a:ea typeface="Lato"/>
                <a:cs typeface="Lato"/>
                <a:sym typeface="Lato"/>
              </a:defRPr>
            </a:lvl2pPr>
            <a:lvl3pPr marL="1371600" marR="0" lvl="2" indent="-228600" algn="l" rtl="0">
              <a:lnSpc>
                <a:spcPct val="90000"/>
              </a:lnSpc>
              <a:spcBef>
                <a:spcPts val="500"/>
              </a:spcBef>
              <a:spcAft>
                <a:spcPts val="0"/>
              </a:spcAft>
              <a:buClr>
                <a:srgbClr val="FF7814"/>
              </a:buClr>
              <a:buSzPts val="1800"/>
              <a:buFont typeface="Lato"/>
              <a:buNone/>
              <a:defRPr sz="1800" b="0" i="0" u="none" strike="noStrike" cap="none">
                <a:solidFill>
                  <a:srgbClr val="151546"/>
                </a:solidFill>
                <a:latin typeface="Lato"/>
                <a:ea typeface="Lato"/>
                <a:cs typeface="Lato"/>
                <a:sym typeface="Lato"/>
              </a:defRPr>
            </a:lvl3pPr>
            <a:lvl4pPr marL="1828800" marR="0" lvl="3"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4pPr>
            <a:lvl5pPr marL="2286000" marR="0" lvl="4"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pPr marL="0" indent="0">
              <a:lnSpc>
                <a:spcPct val="100000"/>
              </a:lnSpc>
            </a:pPr>
            <a:r>
              <a:rPr lang="en-US" sz="1400" b="0" kern="0"/>
              <a:t>Ensure ongoing and continuous visibility</a:t>
            </a:r>
            <a:endParaRPr lang="en-US"/>
          </a:p>
        </p:txBody>
      </p:sp>
      <p:sp>
        <p:nvSpPr>
          <p:cNvPr id="5" name="Text Placeholder 12">
            <a:extLst>
              <a:ext uri="{FF2B5EF4-FFF2-40B4-BE49-F238E27FC236}">
                <a16:creationId xmlns:a16="http://schemas.microsoft.com/office/drawing/2014/main" id="{9BE4B9C0-CA12-4B46-A316-059B307782A7}"/>
              </a:ext>
            </a:extLst>
          </p:cNvPr>
          <p:cNvSpPr txBox="1">
            <a:spLocks/>
          </p:cNvSpPr>
          <p:nvPr/>
        </p:nvSpPr>
        <p:spPr>
          <a:xfrm>
            <a:off x="629356" y="4054241"/>
            <a:ext cx="3297005" cy="45788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FF7814"/>
              </a:buClr>
              <a:buSzPts val="2000"/>
              <a:buFont typeface="Lato Light"/>
              <a:buNone/>
              <a:defRPr sz="2000" b="1" i="0" u="none" strike="noStrike" cap="none">
                <a:solidFill>
                  <a:srgbClr val="151546"/>
                </a:solidFill>
                <a:latin typeface="Lato Light"/>
                <a:ea typeface="Lato Light"/>
                <a:cs typeface="Lato Light"/>
                <a:sym typeface="Lato Light"/>
              </a:defRPr>
            </a:lvl1pPr>
            <a:lvl2pPr marL="914400" marR="0" lvl="1" indent="-228600" algn="l" rtl="0">
              <a:lnSpc>
                <a:spcPct val="90000"/>
              </a:lnSpc>
              <a:spcBef>
                <a:spcPts val="500"/>
              </a:spcBef>
              <a:spcAft>
                <a:spcPts val="0"/>
              </a:spcAft>
              <a:buClr>
                <a:srgbClr val="FF7814"/>
              </a:buClr>
              <a:buSzPts val="2000"/>
              <a:buFont typeface="Lato"/>
              <a:buNone/>
              <a:defRPr sz="2000" b="0" i="0" u="none" strike="noStrike" cap="none">
                <a:solidFill>
                  <a:srgbClr val="151546"/>
                </a:solidFill>
                <a:latin typeface="Lato"/>
                <a:ea typeface="Lato"/>
                <a:cs typeface="Lato"/>
                <a:sym typeface="Lato"/>
              </a:defRPr>
            </a:lvl2pPr>
            <a:lvl3pPr marL="1371600" marR="0" lvl="2" indent="-228600" algn="l" rtl="0">
              <a:lnSpc>
                <a:spcPct val="90000"/>
              </a:lnSpc>
              <a:spcBef>
                <a:spcPts val="500"/>
              </a:spcBef>
              <a:spcAft>
                <a:spcPts val="0"/>
              </a:spcAft>
              <a:buClr>
                <a:srgbClr val="FF7814"/>
              </a:buClr>
              <a:buSzPts val="1800"/>
              <a:buFont typeface="Lato"/>
              <a:buNone/>
              <a:defRPr sz="1800" b="0" i="0" u="none" strike="noStrike" cap="none">
                <a:solidFill>
                  <a:srgbClr val="151546"/>
                </a:solidFill>
                <a:latin typeface="Lato"/>
                <a:ea typeface="Lato"/>
                <a:cs typeface="Lato"/>
                <a:sym typeface="Lato"/>
              </a:defRPr>
            </a:lvl3pPr>
            <a:lvl4pPr marL="1828800" marR="0" lvl="3"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4pPr>
            <a:lvl5pPr marL="2286000" marR="0" lvl="4"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pPr marL="0" indent="0">
              <a:lnSpc>
                <a:spcPct val="100000"/>
              </a:lnSpc>
            </a:pPr>
            <a:r>
              <a:rPr lang="en-US" sz="1400" b="0" kern="0"/>
              <a:t>Safeguard all facets of your online presence </a:t>
            </a:r>
            <a:endParaRPr lang="en-US"/>
          </a:p>
        </p:txBody>
      </p:sp>
      <p:sp>
        <p:nvSpPr>
          <p:cNvPr id="6" name="Text Placeholder 12">
            <a:extLst>
              <a:ext uri="{FF2B5EF4-FFF2-40B4-BE49-F238E27FC236}">
                <a16:creationId xmlns:a16="http://schemas.microsoft.com/office/drawing/2014/main" id="{59E9ACF3-DDB8-41F5-866F-9F66188596B4}"/>
              </a:ext>
            </a:extLst>
          </p:cNvPr>
          <p:cNvSpPr txBox="1">
            <a:spLocks/>
          </p:cNvSpPr>
          <p:nvPr/>
        </p:nvSpPr>
        <p:spPr>
          <a:xfrm>
            <a:off x="4421308" y="4076298"/>
            <a:ext cx="3297005" cy="45788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FF7814"/>
              </a:buClr>
              <a:buSzPts val="2000"/>
              <a:buFont typeface="Lato Light"/>
              <a:buNone/>
              <a:defRPr sz="2000" b="1" i="0" u="none" strike="noStrike" cap="none">
                <a:solidFill>
                  <a:srgbClr val="151546"/>
                </a:solidFill>
                <a:latin typeface="Lato Light"/>
                <a:ea typeface="Lato Light"/>
                <a:cs typeface="Lato Light"/>
                <a:sym typeface="Lato Light"/>
              </a:defRPr>
            </a:lvl1pPr>
            <a:lvl2pPr marL="914400" marR="0" lvl="1" indent="-228600" algn="l" rtl="0">
              <a:lnSpc>
                <a:spcPct val="90000"/>
              </a:lnSpc>
              <a:spcBef>
                <a:spcPts val="500"/>
              </a:spcBef>
              <a:spcAft>
                <a:spcPts val="0"/>
              </a:spcAft>
              <a:buClr>
                <a:srgbClr val="FF7814"/>
              </a:buClr>
              <a:buSzPts val="2000"/>
              <a:buFont typeface="Lato"/>
              <a:buNone/>
              <a:defRPr sz="2000" b="0" i="0" u="none" strike="noStrike" cap="none">
                <a:solidFill>
                  <a:srgbClr val="151546"/>
                </a:solidFill>
                <a:latin typeface="Lato"/>
                <a:ea typeface="Lato"/>
                <a:cs typeface="Lato"/>
                <a:sym typeface="Lato"/>
              </a:defRPr>
            </a:lvl2pPr>
            <a:lvl3pPr marL="1371600" marR="0" lvl="2" indent="-228600" algn="l" rtl="0">
              <a:lnSpc>
                <a:spcPct val="90000"/>
              </a:lnSpc>
              <a:spcBef>
                <a:spcPts val="500"/>
              </a:spcBef>
              <a:spcAft>
                <a:spcPts val="0"/>
              </a:spcAft>
              <a:buClr>
                <a:srgbClr val="FF7814"/>
              </a:buClr>
              <a:buSzPts val="1800"/>
              <a:buFont typeface="Lato"/>
              <a:buNone/>
              <a:defRPr sz="1800" b="0" i="0" u="none" strike="noStrike" cap="none">
                <a:solidFill>
                  <a:srgbClr val="151546"/>
                </a:solidFill>
                <a:latin typeface="Lato"/>
                <a:ea typeface="Lato"/>
                <a:cs typeface="Lato"/>
                <a:sym typeface="Lato"/>
              </a:defRPr>
            </a:lvl3pPr>
            <a:lvl4pPr marL="1828800" marR="0" lvl="3"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4pPr>
            <a:lvl5pPr marL="2286000" marR="0" lvl="4"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pPr marL="0" indent="0">
              <a:lnSpc>
                <a:spcPct val="100000"/>
              </a:lnSpc>
            </a:pPr>
            <a:r>
              <a:rPr lang="en-US" sz="1400" b="0" kern="0"/>
              <a:t>Improve defense mechanisms </a:t>
            </a:r>
            <a:endParaRPr lang="en-US"/>
          </a:p>
        </p:txBody>
      </p:sp>
      <p:sp>
        <p:nvSpPr>
          <p:cNvPr id="7" name="Text Placeholder 12">
            <a:extLst>
              <a:ext uri="{FF2B5EF4-FFF2-40B4-BE49-F238E27FC236}">
                <a16:creationId xmlns:a16="http://schemas.microsoft.com/office/drawing/2014/main" id="{EC37E4DF-6CE8-4CC9-89A3-89CBC488BBE8}"/>
              </a:ext>
            </a:extLst>
          </p:cNvPr>
          <p:cNvSpPr txBox="1">
            <a:spLocks/>
          </p:cNvSpPr>
          <p:nvPr/>
        </p:nvSpPr>
        <p:spPr>
          <a:xfrm>
            <a:off x="8223287" y="4078303"/>
            <a:ext cx="3297005" cy="45788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FF7814"/>
              </a:buClr>
              <a:buSzPts val="2000"/>
              <a:buFont typeface="Lato Light"/>
              <a:buNone/>
              <a:defRPr sz="2000" b="1" i="0" u="none" strike="noStrike" cap="none">
                <a:solidFill>
                  <a:srgbClr val="151546"/>
                </a:solidFill>
                <a:latin typeface="Lato Light"/>
                <a:ea typeface="Lato Light"/>
                <a:cs typeface="Lato Light"/>
                <a:sym typeface="Lato Light"/>
              </a:defRPr>
            </a:lvl1pPr>
            <a:lvl2pPr marL="914400" marR="0" lvl="1" indent="-228600" algn="l" rtl="0">
              <a:lnSpc>
                <a:spcPct val="90000"/>
              </a:lnSpc>
              <a:spcBef>
                <a:spcPts val="500"/>
              </a:spcBef>
              <a:spcAft>
                <a:spcPts val="0"/>
              </a:spcAft>
              <a:buClr>
                <a:srgbClr val="FF7814"/>
              </a:buClr>
              <a:buSzPts val="2000"/>
              <a:buFont typeface="Lato"/>
              <a:buNone/>
              <a:defRPr sz="2000" b="0" i="0" u="none" strike="noStrike" cap="none">
                <a:solidFill>
                  <a:srgbClr val="151546"/>
                </a:solidFill>
                <a:latin typeface="Lato"/>
                <a:ea typeface="Lato"/>
                <a:cs typeface="Lato"/>
                <a:sym typeface="Lato"/>
              </a:defRPr>
            </a:lvl2pPr>
            <a:lvl3pPr marL="1371600" marR="0" lvl="2" indent="-228600" algn="l" rtl="0">
              <a:lnSpc>
                <a:spcPct val="90000"/>
              </a:lnSpc>
              <a:spcBef>
                <a:spcPts val="500"/>
              </a:spcBef>
              <a:spcAft>
                <a:spcPts val="0"/>
              </a:spcAft>
              <a:buClr>
                <a:srgbClr val="FF7814"/>
              </a:buClr>
              <a:buSzPts val="1800"/>
              <a:buFont typeface="Lato"/>
              <a:buNone/>
              <a:defRPr sz="1800" b="0" i="0" u="none" strike="noStrike" cap="none">
                <a:solidFill>
                  <a:srgbClr val="151546"/>
                </a:solidFill>
                <a:latin typeface="Lato"/>
                <a:ea typeface="Lato"/>
                <a:cs typeface="Lato"/>
                <a:sym typeface="Lato"/>
              </a:defRPr>
            </a:lvl3pPr>
            <a:lvl4pPr marL="1828800" marR="0" lvl="3"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4pPr>
            <a:lvl5pPr marL="2286000" marR="0" lvl="4" indent="-228600" algn="l" rtl="0">
              <a:lnSpc>
                <a:spcPct val="90000"/>
              </a:lnSpc>
              <a:spcBef>
                <a:spcPts val="500"/>
              </a:spcBef>
              <a:spcAft>
                <a:spcPts val="0"/>
              </a:spcAft>
              <a:buClr>
                <a:srgbClr val="FF7814"/>
              </a:buClr>
              <a:buSzPts val="1600"/>
              <a:buFont typeface="Lato"/>
              <a:buNone/>
              <a:defRPr sz="1600" b="0" i="0" u="none" strike="noStrike" cap="none">
                <a:solidFill>
                  <a:srgbClr val="151546"/>
                </a:solidFill>
                <a:latin typeface="Lato"/>
                <a:ea typeface="Lato"/>
                <a:cs typeface="Lato"/>
                <a:sym typeface="Lato"/>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pPr marL="0" indent="0">
              <a:lnSpc>
                <a:spcPct val="100000"/>
              </a:lnSpc>
            </a:pPr>
            <a:r>
              <a:rPr lang="en-US" sz="1400" b="0" kern="0"/>
              <a:t>Don't let them exploit</a:t>
            </a:r>
            <a:endParaRPr lang="en-US"/>
          </a:p>
        </p:txBody>
      </p:sp>
    </p:spTree>
    <p:extLst>
      <p:ext uri="{BB962C8B-B14F-4D97-AF65-F5344CB8AC3E}">
        <p14:creationId xmlns:p14="http://schemas.microsoft.com/office/powerpoint/2010/main" val="248174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5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250"/>
                                        <p:tgtEl>
                                          <p:spTgt spid="2">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25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250"/>
                                        <p:tgtEl>
                                          <p:spTgt spid="14">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250"/>
                                        <p:tgtEl>
                                          <p:spTgt spid="9">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250"/>
                                        <p:tgtEl>
                                          <p:spTgt spid="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25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250"/>
                                        <p:tgtEl>
                                          <p:spTgt spid="12">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fade">
                                      <p:cBhvr>
                                        <p:cTn id="38" dur="250"/>
                                        <p:tgtEl>
                                          <p:spTgt spid="4">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250"/>
                                        <p:tgtEl>
                                          <p:spTgt spid="4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xEl>
                                              <p:pRg st="0" end="0"/>
                                            </p:txEl>
                                          </p:spTgt>
                                        </p:tgtEl>
                                        <p:attrNameLst>
                                          <p:attrName>style.visibility</p:attrName>
                                        </p:attrNameLst>
                                      </p:cBhvr>
                                      <p:to>
                                        <p:strVal val="visible"/>
                                      </p:to>
                                    </p:set>
                                    <p:animEffect transition="in" filter="fade">
                                      <p:cBhvr>
                                        <p:cTn id="44" dur="250"/>
                                        <p:tgtEl>
                                          <p:spTgt spid="1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25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Effect transition="in" filter="fade">
                                      <p:cBhvr>
                                        <p:cTn id="52" dur="250"/>
                                        <p:tgtEl>
                                          <p:spTgt spid="5">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250"/>
                                        <p:tgtEl>
                                          <p:spTgt spid="3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250"/>
                                        <p:tgtEl>
                                          <p:spTgt spid="3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
                                            <p:txEl>
                                              <p:pRg st="0" end="0"/>
                                            </p:txEl>
                                          </p:spTgt>
                                        </p:tgtEl>
                                        <p:attrNameLst>
                                          <p:attrName>style.visibility</p:attrName>
                                        </p:attrNameLst>
                                      </p:cBhvr>
                                      <p:to>
                                        <p:strVal val="visible"/>
                                      </p:to>
                                    </p:set>
                                    <p:animEffect transition="in" filter="fade">
                                      <p:cBhvr>
                                        <p:cTn id="66" dur="250"/>
                                        <p:tgtEl>
                                          <p:spTgt spid="6">
                                            <p:txEl>
                                              <p:pRg st="0" end="0"/>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250"/>
                                        <p:tgtEl>
                                          <p:spTgt spid="4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25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250"/>
                                        <p:tgtEl>
                                          <p:spTgt spid="3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
                                            <p:txEl>
                                              <p:pRg st="0" end="0"/>
                                            </p:txEl>
                                          </p:spTgt>
                                        </p:tgtEl>
                                        <p:attrNameLst>
                                          <p:attrName>style.visibility</p:attrName>
                                        </p:attrNameLst>
                                      </p:cBhvr>
                                      <p:to>
                                        <p:strVal val="visible"/>
                                      </p:to>
                                    </p:set>
                                    <p:animEffect transition="in" filter="fade">
                                      <p:cBhvr>
                                        <p:cTn id="80" dur="250"/>
                                        <p:tgtEl>
                                          <p:spTgt spid="7">
                                            <p:txEl>
                                              <p:pRg st="0" end="0"/>
                                            </p:txEl>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250"/>
                                        <p:tgtEl>
                                          <p:spTgt spid="4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fade">
                                      <p:cBhvr>
                                        <p:cTn id="86"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5" grpId="0" animBg="1"/>
      <p:bldP spid="46" grpId="0" animBg="1"/>
      <p:bldP spid="47" grpId="0" animBg="1"/>
      <p:bldP spid="48" grpId="0" animBg="1"/>
      <p:bldP spid="49" grpId="0" animBg="1"/>
      <p:bldP spid="8" grpId="0" build="p"/>
      <p:bldP spid="9" grpId="0" build="p"/>
      <p:bldP spid="12" grpId="0" build="p"/>
      <p:bldP spid="13" grpId="0" build="p"/>
      <p:bldP spid="14" grpId="0" build="p"/>
      <p:bldP spid="15" grpId="0" build="p"/>
      <p:bldP spid="36" grpId="0"/>
      <p:bldP spid="37" grpId="0"/>
      <p:bldP spid="38" grpId="0"/>
      <p:bldP spid="39" grpId="0"/>
      <p:bldP spid="40" grpId="0"/>
      <p:bldP spid="41" grpId="0"/>
      <p:bldP spid="2" grpId="0" build="p"/>
      <p:bldP spid="3" grpId="0" build="p"/>
      <p:bldP spid="4" grpId="0" build="p"/>
      <p:bldP spid="5" grpId="0" build="p"/>
      <p:bldP spid="6" grpId="0" build="p"/>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30"/>
          <p:cNvSpPr txBox="1">
            <a:spLocks noGrp="1"/>
          </p:cNvSpPr>
          <p:nvPr>
            <p:ph type="ftr" idx="11"/>
          </p:nvPr>
        </p:nvSpPr>
        <p:spPr>
          <a:xfrm>
            <a:off x="6477000" y="6273800"/>
            <a:ext cx="5006400" cy="365100"/>
          </a:xfrm>
          <a:prstGeom prst="rect">
            <a:avLst/>
          </a:prstGeom>
          <a:noFill/>
          <a:ln>
            <a:noFill/>
          </a:ln>
        </p:spPr>
        <p:txBody>
          <a:bodyPr spcFirstLastPara="1" wrap="square" lIns="0" tIns="0" rIns="0" bIns="0" anchor="ctr" anchorCtr="0">
            <a:noAutofit/>
          </a:bodyPr>
          <a:lstStyle/>
          <a:p>
            <a:pPr marL="0" lvl="0" indent="0" algn="r" rtl="1">
              <a:spcBef>
                <a:spcPts val="0"/>
              </a:spcBef>
              <a:spcAft>
                <a:spcPts val="0"/>
              </a:spcAft>
              <a:buNone/>
            </a:pPr>
            <a:r>
              <a:rPr lang="en-US"/>
              <a:t>Confidential | Cyberint Copyright © All Rights Reserved 2020</a:t>
            </a:r>
            <a:endParaRPr/>
          </a:p>
        </p:txBody>
      </p:sp>
      <p:sp>
        <p:nvSpPr>
          <p:cNvPr id="755" name="Google Shape;755;p30"/>
          <p:cNvSpPr txBox="1">
            <a:spLocks noGrp="1"/>
          </p:cNvSpPr>
          <p:nvPr>
            <p:ph type="sldNum" idx="12"/>
          </p:nvPr>
        </p:nvSpPr>
        <p:spPr>
          <a:xfrm>
            <a:off x="11590019" y="6273800"/>
            <a:ext cx="359100" cy="365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17</a:t>
            </a:fld>
            <a:endParaRPr/>
          </a:p>
        </p:txBody>
      </p:sp>
      <p:sp>
        <p:nvSpPr>
          <p:cNvPr id="756" name="Google Shape;756;p30"/>
          <p:cNvSpPr txBox="1">
            <a:spLocks noGrp="1"/>
          </p:cNvSpPr>
          <p:nvPr>
            <p:ph type="ctrTitle"/>
          </p:nvPr>
        </p:nvSpPr>
        <p:spPr>
          <a:xfrm>
            <a:off x="623888" y="1648434"/>
            <a:ext cx="5256000" cy="1329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Case Studies </a:t>
            </a:r>
            <a:endParaRPr/>
          </a:p>
        </p:txBody>
      </p:sp>
      <p:sp>
        <p:nvSpPr>
          <p:cNvPr id="757" name="Google Shape;757;p30"/>
          <p:cNvSpPr txBox="1"/>
          <p:nvPr/>
        </p:nvSpPr>
        <p:spPr>
          <a:xfrm>
            <a:off x="6477000" y="6273799"/>
            <a:ext cx="5006400" cy="3651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US" sz="800">
                <a:solidFill>
                  <a:srgbClr val="979797"/>
                </a:solidFill>
                <a:latin typeface="Lato"/>
                <a:ea typeface="Lato"/>
                <a:cs typeface="Lato"/>
                <a:sym typeface="Lato"/>
              </a:rPr>
              <a:t>Confidential | Cyberint Copyright © All Rights Reserved 2020</a:t>
            </a:r>
            <a:endParaRPr sz="800">
              <a:solidFill>
                <a:srgbClr val="979797"/>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0" name="Text Placeholder 19"/>
          <p:cNvSpPr>
            <a:spLocks noGrp="1"/>
          </p:cNvSpPr>
          <p:nvPr>
            <p:ph type="body" idx="6"/>
          </p:nvPr>
        </p:nvSpPr>
        <p:spPr>
          <a:xfrm>
            <a:off x="623887" y="1579322"/>
            <a:ext cx="4881563" cy="1109597"/>
          </a:xfrm>
        </p:spPr>
        <p:txBody>
          <a:bodyPr/>
          <a:lstStyle/>
          <a:p>
            <a:pPr marL="342900" indent="-342900">
              <a:spcBef>
                <a:spcPts val="0"/>
              </a:spcBef>
              <a:spcAft>
                <a:spcPts val="1800"/>
              </a:spcAft>
              <a:buSzPct val="100000"/>
              <a:buFont typeface="Lato Light" panose="020F0502020204030203" pitchFamily="34" charset="0"/>
              <a:buChar char="●"/>
            </a:pPr>
            <a:r>
              <a:rPr lang="en-US" sz="2400"/>
              <a:t>Many of the attacks start by trying to obtain fresh credentials </a:t>
            </a:r>
          </a:p>
          <a:p>
            <a:pPr marL="342900" indent="-342900">
              <a:spcBef>
                <a:spcPts val="0"/>
              </a:spcBef>
              <a:spcAft>
                <a:spcPts val="1800"/>
              </a:spcAft>
              <a:buSzPct val="100000"/>
              <a:buFont typeface="Lato Light" panose="020F0502020204030203" pitchFamily="34" charset="0"/>
              <a:buChar char="●"/>
            </a:pPr>
            <a:r>
              <a:rPr lang="en-US" sz="2400"/>
              <a:t>Once achieved, the hacker can get inside as a legitimate employee</a:t>
            </a:r>
          </a:p>
          <a:p>
            <a:pPr marL="342900" indent="-342900">
              <a:spcBef>
                <a:spcPts val="0"/>
              </a:spcBef>
              <a:spcAft>
                <a:spcPts val="1800"/>
              </a:spcAft>
              <a:buSzPct val="100000"/>
              <a:buFont typeface="Lato Light" panose="020F0502020204030203" pitchFamily="34" charset="0"/>
              <a:buChar char="●"/>
            </a:pPr>
            <a:r>
              <a:rPr lang="en-US" sz="2400"/>
              <a:t>At that stage it is very hard to detect his/her actions</a:t>
            </a:r>
          </a:p>
          <a:p>
            <a:pPr marL="342900" indent="-342900">
              <a:spcBef>
                <a:spcPts val="0"/>
              </a:spcBef>
              <a:spcAft>
                <a:spcPts val="1800"/>
              </a:spcAft>
              <a:buSzPct val="100000"/>
              <a:buFont typeface="Lato Light" panose="020F0502020204030203" pitchFamily="34" charset="0"/>
              <a:buChar char="●"/>
            </a:pPr>
            <a:r>
              <a:rPr lang="en-US" sz="2400"/>
              <a:t>Hackers develop many automatic tools to try to obtain credentials</a:t>
            </a:r>
          </a:p>
        </p:txBody>
      </p:sp>
      <p:sp>
        <p:nvSpPr>
          <p:cNvPr id="2" name="Title 1">
            <a:extLst>
              <a:ext uri="{FF2B5EF4-FFF2-40B4-BE49-F238E27FC236}">
                <a16:creationId xmlns:a16="http://schemas.microsoft.com/office/drawing/2014/main" id="{67A6CEC0-69BF-4976-9BF5-EA0AF22E958E}"/>
              </a:ext>
            </a:extLst>
          </p:cNvPr>
          <p:cNvSpPr>
            <a:spLocks noGrp="1"/>
          </p:cNvSpPr>
          <p:nvPr>
            <p:ph type="title"/>
          </p:nvPr>
        </p:nvSpPr>
        <p:spPr>
          <a:xfrm>
            <a:off x="623887" y="584200"/>
            <a:ext cx="10944225" cy="562394"/>
          </a:xfrm>
        </p:spPr>
        <p:txBody>
          <a:bodyPr/>
          <a:lstStyle/>
          <a:p>
            <a:r>
              <a:rPr lang="en-US" sz="4400"/>
              <a:t>Fresh Credentials are Key</a:t>
            </a:r>
          </a:p>
        </p:txBody>
      </p:sp>
      <p:sp>
        <p:nvSpPr>
          <p:cNvPr id="3" name="Footer Placeholder 2"/>
          <p:cNvSpPr>
            <a:spLocks noGrp="1"/>
          </p:cNvSpPr>
          <p:nvPr>
            <p:ph type="ftr" idx="11"/>
          </p:nvPr>
        </p:nvSpPr>
        <p:spPr/>
        <p:txBody>
          <a:bodyPr/>
          <a:lstStyle/>
          <a:p>
            <a:r>
              <a:rPr lang="en-US"/>
              <a:t>Confidential | Cyberint Copyright © All Rights Reserved 2020</a:t>
            </a:r>
          </a:p>
        </p:txBody>
      </p:sp>
      <p:sp>
        <p:nvSpPr>
          <p:cNvPr id="6" name="Slide Number Placeholder 5"/>
          <p:cNvSpPr>
            <a:spLocks noGrp="1"/>
          </p:cNvSpPr>
          <p:nvPr>
            <p:ph type="sldNum" idx="12"/>
          </p:nvPr>
        </p:nvSpPr>
        <p:spPr/>
        <p:txBody>
          <a:bodyPr/>
          <a:lstStyle/>
          <a:p>
            <a:pPr lvl="0"/>
            <a:fld id="{00000000-1234-1234-1234-123412341234}" type="slidenum">
              <a:rPr lang="en-US" smtClean="0"/>
              <a:pPr lvl="0"/>
              <a:t>18</a:t>
            </a:fld>
            <a:endParaRPr lang="en-US"/>
          </a:p>
        </p:txBody>
      </p:sp>
      <p:pic>
        <p:nvPicPr>
          <p:cNvPr id="12" name="Picture 2" descr="The Difference between Credential Hacking and Credential Stuffing ...">
            <a:extLst>
              <a:ext uri="{FF2B5EF4-FFF2-40B4-BE49-F238E27FC236}">
                <a16:creationId xmlns:a16="http://schemas.microsoft.com/office/drawing/2014/main" id="{B9CEAB5F-C6A5-4E04-92CB-E0ABA7B8F77B}"/>
              </a:ext>
            </a:extLst>
          </p:cNvPr>
          <p:cNvPicPr>
            <a:picLocks noGrp="1" noChangeAspect="1" noChangeArrowheads="1"/>
          </p:cNvPicPr>
          <p:nvPr>
            <p:ph type="media" idx="13"/>
          </p:nvPr>
        </p:nvPicPr>
        <p:blipFill>
          <a:blip r:embed="rId3">
            <a:extLst>
              <a:ext uri="{28A0092B-C50C-407E-A947-70E740481C1C}">
                <a14:useLocalDpi xmlns:a14="http://schemas.microsoft.com/office/drawing/2010/main"/>
              </a:ext>
            </a:extLst>
          </a:blip>
          <a:srcRect/>
          <a:stretch>
            <a:fillRect/>
          </a:stretch>
        </p:blipFill>
        <p:spPr bwMode="auto">
          <a:xfrm>
            <a:off x="6096000" y="1579322"/>
            <a:ext cx="6086375" cy="406265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403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50" fill="hold"/>
                                        <p:tgtEl>
                                          <p:spTgt spid="12"/>
                                        </p:tgtEl>
                                        <p:attrNameLst>
                                          <p:attrName>ppt_x</p:attrName>
                                        </p:attrNameLst>
                                      </p:cBhvr>
                                      <p:tavLst>
                                        <p:tav tm="0">
                                          <p:val>
                                            <p:strVal val="1+#ppt_w/2"/>
                                          </p:val>
                                        </p:tav>
                                        <p:tav tm="100000">
                                          <p:val>
                                            <p:strVal val="#ppt_x"/>
                                          </p:val>
                                        </p:tav>
                                      </p:tavLst>
                                    </p:anim>
                                    <p:anim calcmode="lin" valueType="num">
                                      <p:cBhvr additive="base">
                                        <p:cTn id="8" dur="25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2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2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fade">
                                      <p:cBhvr>
                                        <p:cTn id="22" dur="2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fade">
                                      <p:cBhvr>
                                        <p:cTn id="27" dur="2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117"/>
          <p:cNvSpPr>
            <a:spLocks noGrp="1"/>
          </p:cNvSpPr>
          <p:nvPr>
            <p:ph type="title"/>
          </p:nvPr>
        </p:nvSpPr>
        <p:spPr>
          <a:xfrm>
            <a:off x="623888" y="584200"/>
            <a:ext cx="10944225" cy="609398"/>
          </a:xfrm>
        </p:spPr>
        <p:txBody>
          <a:bodyPr/>
          <a:lstStyle/>
          <a:p>
            <a:r>
              <a:rPr lang="en-US"/>
              <a:t>Leaked Credentials Detection</a:t>
            </a:r>
          </a:p>
        </p:txBody>
      </p:sp>
      <p:sp>
        <p:nvSpPr>
          <p:cNvPr id="3" name="Footer Placeholder 2"/>
          <p:cNvSpPr>
            <a:spLocks noGrp="1"/>
          </p:cNvSpPr>
          <p:nvPr>
            <p:ph type="ftr" sz="quarter" idx="11"/>
          </p:nvPr>
        </p:nvSpPr>
        <p:spPr/>
        <p:txBody>
          <a:bodyPr/>
          <a:lstStyle/>
          <a:p>
            <a:r>
              <a:rPr lang="en-US"/>
              <a:t>Confidential | Cyberint Copyright © All Rights Reserved 2020</a:t>
            </a:r>
          </a:p>
        </p:txBody>
      </p:sp>
      <p:sp>
        <p:nvSpPr>
          <p:cNvPr id="4" name="Slide Number Placeholder 3"/>
          <p:cNvSpPr>
            <a:spLocks noGrp="1"/>
          </p:cNvSpPr>
          <p:nvPr>
            <p:ph type="sldNum" sz="quarter" idx="12"/>
          </p:nvPr>
        </p:nvSpPr>
        <p:spPr/>
        <p:txBody>
          <a:bodyPr/>
          <a:lstStyle/>
          <a:p>
            <a:fld id="{48F63A3B-78C7-47BE-AE5E-E10140E04643}" type="slidenum">
              <a:rPr lang="en-US" smtClean="0"/>
              <a:pPr/>
              <a:t>19</a:t>
            </a:fld>
            <a:endParaRPr lang="en-US"/>
          </a:p>
        </p:txBody>
      </p:sp>
      <p:cxnSp>
        <p:nvCxnSpPr>
          <p:cNvPr id="57" name="Straight Connector 56"/>
          <p:cNvCxnSpPr/>
          <p:nvPr/>
        </p:nvCxnSpPr>
        <p:spPr>
          <a:xfrm>
            <a:off x="935120" y="3714883"/>
            <a:ext cx="10350099" cy="0"/>
          </a:xfrm>
          <a:prstGeom prst="line">
            <a:avLst/>
          </a:prstGeom>
          <a:ln w="25400" cap="sq">
            <a:solidFill>
              <a:srgbClr val="C4C4C4"/>
            </a:solidFill>
            <a:round/>
            <a:tailEnd type="none" w="lg" len="lg"/>
          </a:ln>
        </p:spPr>
        <p:style>
          <a:lnRef idx="1">
            <a:schemeClr val="accent1"/>
          </a:lnRef>
          <a:fillRef idx="0">
            <a:schemeClr val="accent1"/>
          </a:fillRef>
          <a:effectRef idx="0">
            <a:schemeClr val="accent1"/>
          </a:effectRef>
          <a:fontRef idx="minor">
            <a:schemeClr val="tx1"/>
          </a:fontRef>
        </p:style>
      </p:cxnSp>
      <p:sp>
        <p:nvSpPr>
          <p:cNvPr id="42" name="Google Shape;468;p24"/>
          <p:cNvSpPr txBox="1"/>
          <p:nvPr/>
        </p:nvSpPr>
        <p:spPr>
          <a:xfrm>
            <a:off x="553867" y="1345419"/>
            <a:ext cx="4479241" cy="1832073"/>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Aft>
                <a:spcPts val="600"/>
              </a:spcAft>
              <a:buNone/>
            </a:pPr>
            <a:r>
              <a:rPr lang="en-US" sz="1600" b="1">
                <a:latin typeface="Lato"/>
                <a:ea typeface="Lato"/>
                <a:cs typeface="Lato"/>
                <a:sym typeface="Lato"/>
              </a:rPr>
              <a:t>Argos™ Detection</a:t>
            </a:r>
            <a:endParaRPr sz="1600">
              <a:latin typeface="Lato"/>
              <a:ea typeface="Lato"/>
              <a:cs typeface="Lato"/>
              <a:sym typeface="Lato"/>
            </a:endParaRPr>
          </a:p>
          <a:p>
            <a:pPr marL="358775" indent="-219075">
              <a:spcAft>
                <a:spcPts val="600"/>
              </a:spcAft>
              <a:buClr>
                <a:schemeClr val="accent4"/>
              </a:buClr>
              <a:buSzPts val="1400"/>
              <a:buFont typeface="Lato"/>
              <a:buChar char="●"/>
            </a:pPr>
            <a:r>
              <a:rPr lang="en-US" sz="1400">
                <a:latin typeface="Lato"/>
                <a:sym typeface="Lato"/>
              </a:rPr>
              <a:t>Argos™</a:t>
            </a:r>
            <a:r>
              <a:rPr lang="en-US" sz="1400" b="1">
                <a:latin typeface="Lato"/>
                <a:ea typeface="Lato"/>
                <a:cs typeface="Lato"/>
                <a:sym typeface="Lato"/>
              </a:rPr>
              <a:t> </a:t>
            </a:r>
            <a:r>
              <a:rPr lang="en-US" sz="1400">
                <a:latin typeface="Lato"/>
                <a:ea typeface="Lato"/>
                <a:cs typeface="Lato"/>
                <a:sym typeface="Lato"/>
              </a:rPr>
              <a:t>is monitoring  </a:t>
            </a:r>
            <a:r>
              <a:rPr lang="en-US" sz="1400" b="1">
                <a:latin typeface="Lato"/>
                <a:ea typeface="Lato"/>
                <a:cs typeface="Lato"/>
                <a:sym typeface="Lato"/>
              </a:rPr>
              <a:t>code-sharing repositories </a:t>
            </a:r>
            <a:r>
              <a:rPr lang="en-US" sz="1400">
                <a:latin typeface="Lato"/>
                <a:ea typeface="Lato"/>
                <a:cs typeface="Lato"/>
                <a:sym typeface="Lato"/>
              </a:rPr>
              <a:t>such as </a:t>
            </a:r>
            <a:r>
              <a:rPr lang="en-US" sz="1400" b="1" err="1">
                <a:latin typeface="Lato"/>
                <a:ea typeface="Lato"/>
                <a:cs typeface="Lato"/>
                <a:sym typeface="Lato"/>
              </a:rPr>
              <a:t>Github</a:t>
            </a:r>
            <a:r>
              <a:rPr lang="en-US" sz="1400">
                <a:latin typeface="Lato"/>
                <a:ea typeface="Lato"/>
                <a:cs typeface="Lato"/>
                <a:sym typeface="Lato"/>
              </a:rPr>
              <a:t> for leaked employee and customer credentials</a:t>
            </a:r>
            <a:endParaRPr sz="1400">
              <a:latin typeface="Lato"/>
              <a:ea typeface="Lato"/>
              <a:cs typeface="Lato"/>
              <a:sym typeface="Lato"/>
            </a:endParaRPr>
          </a:p>
          <a:p>
            <a:pPr marL="358775" indent="-219075">
              <a:spcAft>
                <a:spcPts val="600"/>
              </a:spcAft>
              <a:buClr>
                <a:schemeClr val="accent4"/>
              </a:buClr>
              <a:buSzPts val="1400"/>
              <a:buFont typeface="Lato"/>
              <a:buChar char="●"/>
            </a:pPr>
            <a:r>
              <a:rPr lang="en-US" sz="1400" b="1">
                <a:latin typeface="Lato"/>
                <a:ea typeface="Lato"/>
                <a:cs typeface="Lato"/>
                <a:sym typeface="Lato"/>
              </a:rPr>
              <a:t>Exposed AWS credentials detected</a:t>
            </a:r>
            <a:r>
              <a:rPr lang="en-US" sz="1400">
                <a:latin typeface="Lato"/>
                <a:ea typeface="Lato"/>
                <a:cs typeface="Lato"/>
                <a:sym typeface="Lato"/>
              </a:rPr>
              <a:t> including username, user email, AWS access key ID &amp; AWS secret access key</a:t>
            </a:r>
            <a:endParaRPr sz="1400">
              <a:latin typeface="Lato"/>
              <a:ea typeface="Lato"/>
              <a:cs typeface="Lato"/>
              <a:sym typeface="Lato"/>
            </a:endParaRPr>
          </a:p>
        </p:txBody>
      </p:sp>
      <p:pic>
        <p:nvPicPr>
          <p:cNvPr id="45" name="Google Shape;478;p24"/>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1965400" y="4084429"/>
            <a:ext cx="3357223" cy="1921379"/>
          </a:xfrm>
          <a:prstGeom prst="rect">
            <a:avLst/>
          </a:prstGeom>
          <a:noFill/>
          <a:ln w="9525" cap="flat" cmpd="sng">
            <a:solidFill>
              <a:srgbClr val="000000"/>
            </a:solidFill>
            <a:prstDash val="solid"/>
            <a:round/>
            <a:headEnd type="none" w="sm" len="sm"/>
            <a:tailEnd type="none" w="sm" len="sm"/>
          </a:ln>
        </p:spPr>
      </p:pic>
      <p:grpSp>
        <p:nvGrpSpPr>
          <p:cNvPr id="15" name="Group 14"/>
          <p:cNvGrpSpPr/>
          <p:nvPr/>
        </p:nvGrpSpPr>
        <p:grpSpPr>
          <a:xfrm>
            <a:off x="815163" y="3258864"/>
            <a:ext cx="239914" cy="456019"/>
            <a:chOff x="815163" y="3159804"/>
            <a:chExt cx="239914" cy="456019"/>
          </a:xfrm>
        </p:grpSpPr>
        <p:cxnSp>
          <p:nvCxnSpPr>
            <p:cNvPr id="77" name="Straight Connector 76"/>
            <p:cNvCxnSpPr/>
            <p:nvPr/>
          </p:nvCxnSpPr>
          <p:spPr>
            <a:xfrm>
              <a:off x="935120" y="3279761"/>
              <a:ext cx="0" cy="336062"/>
            </a:xfrm>
            <a:prstGeom prst="line">
              <a:avLst/>
            </a:prstGeom>
            <a:ln w="952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815163" y="3159804"/>
              <a:ext cx="239914" cy="2399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a:endParaRPr lang="en-US">
                <a:solidFill>
                  <a:srgbClr val="FFFFFF"/>
                </a:solidFill>
              </a:endParaRPr>
            </a:p>
          </p:txBody>
        </p:sp>
      </p:grpSp>
      <p:grpSp>
        <p:nvGrpSpPr>
          <p:cNvPr id="14" name="Group 13"/>
          <p:cNvGrpSpPr/>
          <p:nvPr/>
        </p:nvGrpSpPr>
        <p:grpSpPr>
          <a:xfrm>
            <a:off x="6275453" y="3258864"/>
            <a:ext cx="239914" cy="456019"/>
            <a:chOff x="6275453" y="3159804"/>
            <a:chExt cx="239914" cy="456019"/>
          </a:xfrm>
        </p:grpSpPr>
        <p:cxnSp>
          <p:nvCxnSpPr>
            <p:cNvPr id="102" name="Straight Connector 101"/>
            <p:cNvCxnSpPr>
              <a:stCxn id="48" idx="0"/>
            </p:cNvCxnSpPr>
            <p:nvPr/>
          </p:nvCxnSpPr>
          <p:spPr>
            <a:xfrm>
              <a:off x="6395410" y="3159804"/>
              <a:ext cx="0" cy="456019"/>
            </a:xfrm>
            <a:prstGeom prst="line">
              <a:avLst/>
            </a:prstGeom>
            <a:ln w="952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6275453" y="3159804"/>
              <a:ext cx="239914" cy="2399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a:endParaRPr lang="en-US">
                <a:solidFill>
                  <a:srgbClr val="FFFFFF"/>
                </a:solidFill>
              </a:endParaRPr>
            </a:p>
          </p:txBody>
        </p:sp>
      </p:grpSp>
      <p:sp>
        <p:nvSpPr>
          <p:cNvPr id="50" name="Google Shape;475;p24"/>
          <p:cNvSpPr txBox="1"/>
          <p:nvPr/>
        </p:nvSpPr>
        <p:spPr>
          <a:xfrm>
            <a:off x="6101862" y="1345419"/>
            <a:ext cx="4482600" cy="1860683"/>
          </a:xfrm>
          <a:prstGeom prst="rect">
            <a:avLst/>
          </a:prstGeom>
          <a:noFill/>
          <a:ln>
            <a:noFill/>
          </a:ln>
        </p:spPr>
        <p:txBody>
          <a:bodyPr spcFirstLastPara="1" wrap="square" lIns="121900" tIns="121900" rIns="121900" bIns="121900" anchor="t" anchorCtr="0">
            <a:noAutofit/>
          </a:bodyPr>
          <a:lstStyle/>
          <a:p>
            <a:pPr marL="0" lvl="0" indent="0" algn="l" rtl="0">
              <a:spcAft>
                <a:spcPts val="600"/>
              </a:spcAft>
              <a:buNone/>
            </a:pPr>
            <a:r>
              <a:rPr lang="en-US" sz="1600" b="1">
                <a:latin typeface="Lato"/>
                <a:ea typeface="Lato"/>
                <a:cs typeface="Lato"/>
                <a:sym typeface="Lato"/>
              </a:rPr>
              <a:t>Validation, Enrichment &amp; Investigation</a:t>
            </a:r>
            <a:endParaRPr sz="1600" b="1">
              <a:latin typeface="Lato"/>
              <a:ea typeface="Lato"/>
              <a:cs typeface="Lato"/>
              <a:sym typeface="Lato"/>
            </a:endParaRPr>
          </a:p>
          <a:p>
            <a:pPr marL="358775" indent="-219075">
              <a:spcAft>
                <a:spcPts val="600"/>
              </a:spcAft>
              <a:buClr>
                <a:schemeClr val="accent4"/>
              </a:buClr>
              <a:buSzPts val="1400"/>
              <a:buFont typeface="Lato"/>
              <a:buChar char="●"/>
            </a:pPr>
            <a:r>
              <a:rPr lang="en-US" sz="1400">
                <a:latin typeface="Lato"/>
                <a:ea typeface="Lato"/>
                <a:cs typeface="Lato"/>
                <a:sym typeface="Lato"/>
              </a:rPr>
              <a:t>The </a:t>
            </a:r>
            <a:r>
              <a:rPr lang="en-US" sz="1400" err="1">
                <a:latin typeface="Lato"/>
                <a:ea typeface="Lato"/>
                <a:cs typeface="Lato"/>
                <a:sym typeface="Lato"/>
              </a:rPr>
              <a:t>Github</a:t>
            </a:r>
            <a:r>
              <a:rPr lang="en-US" sz="1400">
                <a:latin typeface="Lato"/>
                <a:ea typeface="Lato"/>
                <a:cs typeface="Lato"/>
                <a:sym typeface="Lato"/>
              </a:rPr>
              <a:t> repo was investigated and determined  to belong to a </a:t>
            </a:r>
            <a:r>
              <a:rPr lang="en-US" sz="1400" b="1">
                <a:latin typeface="Lato"/>
                <a:ea typeface="Lato"/>
                <a:cs typeface="Lato"/>
                <a:sym typeface="Lato"/>
              </a:rPr>
              <a:t>legitimate employee who had unknowingly exposed their credentials</a:t>
            </a:r>
            <a:endParaRPr sz="1400" b="1">
              <a:latin typeface="Lato"/>
              <a:ea typeface="Lato"/>
              <a:cs typeface="Lato"/>
              <a:sym typeface="Lato"/>
            </a:endParaRPr>
          </a:p>
          <a:p>
            <a:pPr marL="358775" indent="-219075">
              <a:spcAft>
                <a:spcPts val="600"/>
              </a:spcAft>
              <a:buClr>
                <a:schemeClr val="accent4"/>
              </a:buClr>
              <a:buSzPts val="1400"/>
              <a:buFont typeface="Lato"/>
              <a:buChar char="●"/>
            </a:pPr>
            <a:r>
              <a:rPr lang="en-US" sz="1400">
                <a:latin typeface="Lato"/>
                <a:ea typeface="Lato"/>
                <a:cs typeface="Lato"/>
                <a:sym typeface="Lato"/>
              </a:rPr>
              <a:t>Further investigation revealed a third-party bounty hunter  and </a:t>
            </a:r>
            <a:r>
              <a:rPr lang="en-US" sz="1400" b="1">
                <a:latin typeface="Lato"/>
                <a:ea typeface="Lato"/>
                <a:cs typeface="Lato"/>
                <a:sym typeface="Lato"/>
              </a:rPr>
              <a:t>was attempting to extort the retail client</a:t>
            </a:r>
            <a:endParaRPr sz="1400" b="1">
              <a:latin typeface="Lato"/>
              <a:ea typeface="Lato"/>
              <a:cs typeface="Lato"/>
              <a:sym typeface="Lato"/>
            </a:endParaRPr>
          </a:p>
        </p:txBody>
      </p:sp>
      <p:sp>
        <p:nvSpPr>
          <p:cNvPr id="51" name="Google Shape;476;p24"/>
          <p:cNvSpPr txBox="1"/>
          <p:nvPr/>
        </p:nvSpPr>
        <p:spPr>
          <a:xfrm>
            <a:off x="7777859" y="4274792"/>
            <a:ext cx="3812160" cy="1442293"/>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b="1">
                <a:latin typeface="Lato"/>
                <a:ea typeface="Lato"/>
                <a:cs typeface="Lato"/>
                <a:sym typeface="Lato"/>
              </a:rPr>
              <a:t>Mitigation &amp; Remediation</a:t>
            </a:r>
            <a:endParaRPr sz="1600" b="1">
              <a:latin typeface="Lato"/>
              <a:ea typeface="Lato"/>
              <a:cs typeface="Lato"/>
              <a:sym typeface="Lato"/>
            </a:endParaRPr>
          </a:p>
          <a:p>
            <a:pPr marL="358775" lvl="0" indent="-219075" algn="l" rtl="0">
              <a:spcBef>
                <a:spcPts val="1000"/>
              </a:spcBef>
              <a:spcAft>
                <a:spcPts val="0"/>
              </a:spcAft>
              <a:buClr>
                <a:schemeClr val="accent4"/>
              </a:buClr>
              <a:buSzPts val="1400"/>
              <a:buFont typeface="Lato"/>
              <a:buChar char="●"/>
            </a:pPr>
            <a:r>
              <a:rPr lang="en-US" sz="1400">
                <a:latin typeface="Lato"/>
                <a:ea typeface="Lato"/>
                <a:cs typeface="Lato"/>
                <a:sym typeface="Lato"/>
              </a:rPr>
              <a:t>Reset credentials on impacted service</a:t>
            </a:r>
            <a:endParaRPr sz="1400">
              <a:latin typeface="Lato"/>
              <a:ea typeface="Lato"/>
              <a:cs typeface="Lato"/>
              <a:sym typeface="Lato"/>
            </a:endParaRPr>
          </a:p>
          <a:p>
            <a:pPr marL="358775" lvl="0" indent="-219075" algn="l" rtl="0">
              <a:spcBef>
                <a:spcPts val="0"/>
              </a:spcBef>
              <a:spcAft>
                <a:spcPts val="0"/>
              </a:spcAft>
              <a:buClr>
                <a:schemeClr val="accent4"/>
              </a:buClr>
              <a:buSzPts val="1400"/>
              <a:buFont typeface="Lato"/>
              <a:buChar char="●"/>
            </a:pPr>
            <a:r>
              <a:rPr lang="en-US" sz="1400">
                <a:latin typeface="Lato"/>
                <a:ea typeface="Lato"/>
                <a:cs typeface="Lato"/>
                <a:sym typeface="Lato"/>
              </a:rPr>
              <a:t>Checked for ATO / unauthorized activity in accounts</a:t>
            </a:r>
            <a:endParaRPr sz="1400">
              <a:latin typeface="Lato"/>
              <a:ea typeface="Lato"/>
              <a:cs typeface="Lato"/>
              <a:sym typeface="Lato"/>
            </a:endParaRPr>
          </a:p>
          <a:p>
            <a:pPr marL="358775" lvl="0" indent="-219075" algn="l" rtl="0">
              <a:spcBef>
                <a:spcPts val="0"/>
              </a:spcBef>
              <a:spcAft>
                <a:spcPts val="0"/>
              </a:spcAft>
              <a:buClr>
                <a:schemeClr val="accent4"/>
              </a:buClr>
              <a:buSzPts val="1400"/>
              <a:buFont typeface="Lato"/>
              <a:buChar char="●"/>
            </a:pPr>
            <a:r>
              <a:rPr lang="en-US" sz="1400">
                <a:latin typeface="Lato"/>
                <a:ea typeface="Lato"/>
                <a:cs typeface="Lato"/>
                <a:sym typeface="Lato"/>
              </a:rPr>
              <a:t>Takedown of </a:t>
            </a:r>
            <a:r>
              <a:rPr lang="en-US" sz="1400" err="1">
                <a:latin typeface="Lato"/>
                <a:ea typeface="Lato"/>
                <a:cs typeface="Lato"/>
                <a:sym typeface="Lato"/>
              </a:rPr>
              <a:t>Github</a:t>
            </a:r>
            <a:r>
              <a:rPr lang="en-US" sz="1400">
                <a:latin typeface="Lato"/>
                <a:ea typeface="Lato"/>
                <a:cs typeface="Lato"/>
                <a:sym typeface="Lato"/>
              </a:rPr>
              <a:t> repository</a:t>
            </a:r>
            <a:endParaRPr sz="1400">
              <a:latin typeface="Lato"/>
              <a:ea typeface="Lato"/>
              <a:cs typeface="Lato"/>
              <a:sym typeface="Lato"/>
            </a:endParaRPr>
          </a:p>
        </p:txBody>
      </p:sp>
      <p:grpSp>
        <p:nvGrpSpPr>
          <p:cNvPr id="13" name="Group 12"/>
          <p:cNvGrpSpPr/>
          <p:nvPr/>
        </p:nvGrpSpPr>
        <p:grpSpPr>
          <a:xfrm>
            <a:off x="9263594" y="3714883"/>
            <a:ext cx="239914" cy="469869"/>
            <a:chOff x="9263594" y="3615823"/>
            <a:chExt cx="239914" cy="469869"/>
          </a:xfrm>
        </p:grpSpPr>
        <p:cxnSp>
          <p:nvCxnSpPr>
            <p:cNvPr id="52" name="Straight Connector 51"/>
            <p:cNvCxnSpPr/>
            <p:nvPr/>
          </p:nvCxnSpPr>
          <p:spPr>
            <a:xfrm flipV="1">
              <a:off x="9381410" y="3615823"/>
              <a:ext cx="0" cy="335645"/>
            </a:xfrm>
            <a:prstGeom prst="line">
              <a:avLst/>
            </a:prstGeom>
            <a:ln w="952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9263594" y="3845778"/>
              <a:ext cx="239914" cy="2399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a:endParaRPr lang="en-US">
                <a:solidFill>
                  <a:srgbClr val="FFFFFF"/>
                </a:solidFill>
              </a:endParaRPr>
            </a:p>
          </p:txBody>
        </p:sp>
      </p:grpSp>
      <p:grpSp>
        <p:nvGrpSpPr>
          <p:cNvPr id="12" name="Group 11"/>
          <p:cNvGrpSpPr/>
          <p:nvPr/>
        </p:nvGrpSpPr>
        <p:grpSpPr>
          <a:xfrm>
            <a:off x="3502874" y="3714883"/>
            <a:ext cx="239914" cy="469869"/>
            <a:chOff x="3502874" y="3615823"/>
            <a:chExt cx="239914" cy="469869"/>
          </a:xfrm>
        </p:grpSpPr>
        <p:cxnSp>
          <p:nvCxnSpPr>
            <p:cNvPr id="58" name="Straight Connector 57"/>
            <p:cNvCxnSpPr/>
            <p:nvPr/>
          </p:nvCxnSpPr>
          <p:spPr>
            <a:xfrm flipV="1">
              <a:off x="3620690" y="3615823"/>
              <a:ext cx="0" cy="335645"/>
            </a:xfrm>
            <a:prstGeom prst="line">
              <a:avLst/>
            </a:prstGeom>
            <a:ln w="952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3502874" y="3845778"/>
              <a:ext cx="239914" cy="2399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a:endParaRPr lang="en-US">
                <a:solidFill>
                  <a:srgbClr val="FFFFFF"/>
                </a:solidFill>
              </a:endParaRPr>
            </a:p>
          </p:txBody>
        </p:sp>
      </p:grpSp>
    </p:spTree>
    <p:extLst>
      <p:ext uri="{BB962C8B-B14F-4D97-AF65-F5344CB8AC3E}">
        <p14:creationId xmlns:p14="http://schemas.microsoft.com/office/powerpoint/2010/main" val="735712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ppt_w</p:attrName>
                                        </p:attrNameLst>
                                      </p:cBhvr>
                                      <p:tavLst>
                                        <p:tav tm="0">
                                          <p:val>
                                            <p:strVal val="2/3*#ppt_w"/>
                                          </p:val>
                                        </p:tav>
                                        <p:tav tm="100000">
                                          <p:val>
                                            <p:strVal val="#ppt_w"/>
                                          </p:val>
                                        </p:tav>
                                      </p:tavLst>
                                    </p:anim>
                                    <p:anim calcmode="lin" valueType="num">
                                      <p:cBhvr>
                                        <p:cTn id="8" dur="250" fill="hold"/>
                                        <p:tgtEl>
                                          <p:spTgt spid="15"/>
                                        </p:tgtEl>
                                        <p:attrNameLst>
                                          <p:attrName>ppt_h</p:attrName>
                                        </p:attrNameLst>
                                      </p:cBhvr>
                                      <p:tavLst>
                                        <p:tav tm="0">
                                          <p:val>
                                            <p:strVal val="2/3*#ppt_h"/>
                                          </p:val>
                                        </p:tav>
                                        <p:tav tm="100000">
                                          <p:val>
                                            <p:strVal val="#ppt_h"/>
                                          </p:val>
                                        </p:tav>
                                      </p:tavLst>
                                    </p:anim>
                                  </p:childTnLst>
                                </p:cTn>
                              </p:par>
                            </p:childTnLst>
                          </p:cTn>
                        </p:par>
                        <p:par>
                          <p:cTn id="9" fill="hold">
                            <p:stCondLst>
                              <p:cond delay="250"/>
                            </p:stCondLst>
                            <p:childTnLst>
                              <p:par>
                                <p:cTn id="10" presetID="42" presetClass="entr" presetSubtype="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250"/>
                                        <p:tgtEl>
                                          <p:spTgt spid="42"/>
                                        </p:tgtEl>
                                      </p:cBhvr>
                                    </p:animEffect>
                                    <p:anim calcmode="lin" valueType="num">
                                      <p:cBhvr>
                                        <p:cTn id="13" dur="250" fill="hold"/>
                                        <p:tgtEl>
                                          <p:spTgt spid="42"/>
                                        </p:tgtEl>
                                        <p:attrNameLst>
                                          <p:attrName>ppt_x</p:attrName>
                                        </p:attrNameLst>
                                      </p:cBhvr>
                                      <p:tavLst>
                                        <p:tav tm="0">
                                          <p:val>
                                            <p:strVal val="#ppt_x"/>
                                          </p:val>
                                        </p:tav>
                                        <p:tav tm="100000">
                                          <p:val>
                                            <p:strVal val="#ppt_x"/>
                                          </p:val>
                                        </p:tav>
                                      </p:tavLst>
                                    </p:anim>
                                    <p:anim calcmode="lin" valueType="num">
                                      <p:cBhvr>
                                        <p:cTn id="14" dur="25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250" fill="hold"/>
                                        <p:tgtEl>
                                          <p:spTgt spid="12"/>
                                        </p:tgtEl>
                                        <p:attrNameLst>
                                          <p:attrName>ppt_w</p:attrName>
                                        </p:attrNameLst>
                                      </p:cBhvr>
                                      <p:tavLst>
                                        <p:tav tm="0">
                                          <p:val>
                                            <p:strVal val="2/3*#ppt_w"/>
                                          </p:val>
                                        </p:tav>
                                        <p:tav tm="100000">
                                          <p:val>
                                            <p:strVal val="#ppt_w"/>
                                          </p:val>
                                        </p:tav>
                                      </p:tavLst>
                                    </p:anim>
                                    <p:anim calcmode="lin" valueType="num">
                                      <p:cBhvr>
                                        <p:cTn id="20" dur="250" fill="hold"/>
                                        <p:tgtEl>
                                          <p:spTgt spid="12"/>
                                        </p:tgtEl>
                                        <p:attrNameLst>
                                          <p:attrName>ppt_h</p:attrName>
                                        </p:attrNameLst>
                                      </p:cBhvr>
                                      <p:tavLst>
                                        <p:tav tm="0">
                                          <p:val>
                                            <p:strVal val="2/3*#ppt_h"/>
                                          </p:val>
                                        </p:tav>
                                        <p:tav tm="100000">
                                          <p:val>
                                            <p:strVal val="#ppt_h"/>
                                          </p:val>
                                        </p:tav>
                                      </p:tavLst>
                                    </p:anim>
                                  </p:childTnLst>
                                </p:cTn>
                              </p:par>
                            </p:childTnLst>
                          </p:cTn>
                        </p:par>
                        <p:par>
                          <p:cTn id="21" fill="hold">
                            <p:stCondLst>
                              <p:cond delay="250"/>
                            </p:stCondLst>
                            <p:childTnLst>
                              <p:par>
                                <p:cTn id="22" presetID="47"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250"/>
                                        <p:tgtEl>
                                          <p:spTgt spid="45"/>
                                        </p:tgtEl>
                                      </p:cBhvr>
                                    </p:animEffect>
                                    <p:anim calcmode="lin" valueType="num">
                                      <p:cBhvr>
                                        <p:cTn id="25" dur="250" fill="hold"/>
                                        <p:tgtEl>
                                          <p:spTgt spid="45"/>
                                        </p:tgtEl>
                                        <p:attrNameLst>
                                          <p:attrName>ppt_x</p:attrName>
                                        </p:attrNameLst>
                                      </p:cBhvr>
                                      <p:tavLst>
                                        <p:tav tm="0">
                                          <p:val>
                                            <p:strVal val="#ppt_x"/>
                                          </p:val>
                                        </p:tav>
                                        <p:tav tm="100000">
                                          <p:val>
                                            <p:strVal val="#ppt_x"/>
                                          </p:val>
                                        </p:tav>
                                      </p:tavLst>
                                    </p:anim>
                                    <p:anim calcmode="lin" valueType="num">
                                      <p:cBhvr>
                                        <p:cTn id="26" dur="25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250" fill="hold"/>
                                        <p:tgtEl>
                                          <p:spTgt spid="14"/>
                                        </p:tgtEl>
                                        <p:attrNameLst>
                                          <p:attrName>ppt_w</p:attrName>
                                        </p:attrNameLst>
                                      </p:cBhvr>
                                      <p:tavLst>
                                        <p:tav tm="0">
                                          <p:val>
                                            <p:strVal val="2/3*#ppt_w"/>
                                          </p:val>
                                        </p:tav>
                                        <p:tav tm="100000">
                                          <p:val>
                                            <p:strVal val="#ppt_w"/>
                                          </p:val>
                                        </p:tav>
                                      </p:tavLst>
                                    </p:anim>
                                    <p:anim calcmode="lin" valueType="num">
                                      <p:cBhvr>
                                        <p:cTn id="32" dur="250" fill="hold"/>
                                        <p:tgtEl>
                                          <p:spTgt spid="14"/>
                                        </p:tgtEl>
                                        <p:attrNameLst>
                                          <p:attrName>ppt_h</p:attrName>
                                        </p:attrNameLst>
                                      </p:cBhvr>
                                      <p:tavLst>
                                        <p:tav tm="0">
                                          <p:val>
                                            <p:strVal val="2/3*#ppt_h"/>
                                          </p:val>
                                        </p:tav>
                                        <p:tav tm="100000">
                                          <p:val>
                                            <p:strVal val="#ppt_h"/>
                                          </p:val>
                                        </p:tav>
                                      </p:tavLst>
                                    </p:anim>
                                  </p:childTnLst>
                                </p:cTn>
                              </p:par>
                            </p:childTnLst>
                          </p:cTn>
                        </p:par>
                        <p:par>
                          <p:cTn id="33" fill="hold">
                            <p:stCondLst>
                              <p:cond delay="250"/>
                            </p:stCondLst>
                            <p:childTnLst>
                              <p:par>
                                <p:cTn id="34" presetID="42" presetClass="entr" presetSubtype="0" fill="hold" grpId="0"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250"/>
                                        <p:tgtEl>
                                          <p:spTgt spid="50"/>
                                        </p:tgtEl>
                                      </p:cBhvr>
                                    </p:animEffect>
                                    <p:anim calcmode="lin" valueType="num">
                                      <p:cBhvr>
                                        <p:cTn id="37" dur="250" fill="hold"/>
                                        <p:tgtEl>
                                          <p:spTgt spid="50"/>
                                        </p:tgtEl>
                                        <p:attrNameLst>
                                          <p:attrName>ppt_x</p:attrName>
                                        </p:attrNameLst>
                                      </p:cBhvr>
                                      <p:tavLst>
                                        <p:tav tm="0">
                                          <p:val>
                                            <p:strVal val="#ppt_x"/>
                                          </p:val>
                                        </p:tav>
                                        <p:tav tm="100000">
                                          <p:val>
                                            <p:strVal val="#ppt_x"/>
                                          </p:val>
                                        </p:tav>
                                      </p:tavLst>
                                    </p:anim>
                                    <p:anim calcmode="lin" valueType="num">
                                      <p:cBhvr>
                                        <p:cTn id="38" dur="2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272"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250" fill="hold"/>
                                        <p:tgtEl>
                                          <p:spTgt spid="13"/>
                                        </p:tgtEl>
                                        <p:attrNameLst>
                                          <p:attrName>ppt_w</p:attrName>
                                        </p:attrNameLst>
                                      </p:cBhvr>
                                      <p:tavLst>
                                        <p:tav tm="0">
                                          <p:val>
                                            <p:strVal val="2/3*#ppt_w"/>
                                          </p:val>
                                        </p:tav>
                                        <p:tav tm="100000">
                                          <p:val>
                                            <p:strVal val="#ppt_w"/>
                                          </p:val>
                                        </p:tav>
                                      </p:tavLst>
                                    </p:anim>
                                    <p:anim calcmode="lin" valueType="num">
                                      <p:cBhvr>
                                        <p:cTn id="44" dur="250" fill="hold"/>
                                        <p:tgtEl>
                                          <p:spTgt spid="13"/>
                                        </p:tgtEl>
                                        <p:attrNameLst>
                                          <p:attrName>ppt_h</p:attrName>
                                        </p:attrNameLst>
                                      </p:cBhvr>
                                      <p:tavLst>
                                        <p:tav tm="0">
                                          <p:val>
                                            <p:strVal val="2/3*#ppt_h"/>
                                          </p:val>
                                        </p:tav>
                                        <p:tav tm="100000">
                                          <p:val>
                                            <p:strVal val="#ppt_h"/>
                                          </p:val>
                                        </p:tav>
                                      </p:tavLst>
                                    </p:anim>
                                  </p:childTnLst>
                                </p:cTn>
                              </p:par>
                            </p:childTnLst>
                          </p:cTn>
                        </p:par>
                        <p:par>
                          <p:cTn id="45" fill="hold">
                            <p:stCondLst>
                              <p:cond delay="250"/>
                            </p:stCondLst>
                            <p:childTnLst>
                              <p:par>
                                <p:cTn id="46" presetID="47" presetClass="entr" presetSubtype="0" fill="hold" grpId="0"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250"/>
                                        <p:tgtEl>
                                          <p:spTgt spid="51"/>
                                        </p:tgtEl>
                                      </p:cBhvr>
                                    </p:animEffect>
                                    <p:anim calcmode="lin" valueType="num">
                                      <p:cBhvr>
                                        <p:cTn id="49" dur="250" fill="hold"/>
                                        <p:tgtEl>
                                          <p:spTgt spid="51"/>
                                        </p:tgtEl>
                                        <p:attrNameLst>
                                          <p:attrName>ppt_x</p:attrName>
                                        </p:attrNameLst>
                                      </p:cBhvr>
                                      <p:tavLst>
                                        <p:tav tm="0">
                                          <p:val>
                                            <p:strVal val="#ppt_x"/>
                                          </p:val>
                                        </p:tav>
                                        <p:tav tm="100000">
                                          <p:val>
                                            <p:strVal val="#ppt_x"/>
                                          </p:val>
                                        </p:tav>
                                      </p:tavLst>
                                    </p:anim>
                                    <p:anim calcmode="lin" valueType="num">
                                      <p:cBhvr>
                                        <p:cTn id="50" dur="25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0" grpId="0"/>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
          <p:cNvSpPr txBox="1">
            <a:spLocks noGrp="1"/>
          </p:cNvSpPr>
          <p:nvPr>
            <p:ph type="sldNum" idx="12"/>
          </p:nvPr>
        </p:nvSpPr>
        <p:spPr>
          <a:xfrm>
            <a:off x="11590019" y="6273799"/>
            <a:ext cx="359100" cy="3651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
              <a:buFont typeface="Arial"/>
              <a:buNone/>
            </a:pPr>
            <a:fld id="{00000000-1234-1234-1234-123412341234}" type="slidenum">
              <a:rPr lang="en-US"/>
              <a:t>2</a:t>
            </a:fld>
            <a:endParaRPr/>
          </a:p>
        </p:txBody>
      </p:sp>
      <p:sp>
        <p:nvSpPr>
          <p:cNvPr id="367" name="Google Shape;367;p2"/>
          <p:cNvSpPr txBox="1"/>
          <p:nvPr/>
        </p:nvSpPr>
        <p:spPr>
          <a:xfrm>
            <a:off x="623888" y="584200"/>
            <a:ext cx="10944300" cy="609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000"/>
              <a:buFont typeface="Arial"/>
              <a:buNone/>
            </a:pPr>
            <a:r>
              <a:rPr lang="en-US" sz="4400" b="0" i="0" u="none" strike="noStrike" cap="none">
                <a:solidFill>
                  <a:srgbClr val="151546"/>
                </a:solidFill>
                <a:latin typeface="Lato"/>
                <a:ea typeface="Lato"/>
                <a:cs typeface="Lato"/>
                <a:sym typeface="Lato"/>
              </a:rPr>
              <a:t>Hello, we are Cyberint</a:t>
            </a:r>
            <a:endParaRPr sz="4400" b="0" i="0" u="none" strike="noStrike" cap="none">
              <a:solidFill>
                <a:srgbClr val="151546"/>
              </a:solidFill>
              <a:latin typeface="Lato"/>
              <a:ea typeface="Lato"/>
              <a:cs typeface="Lato"/>
              <a:sym typeface="Lato"/>
            </a:endParaRPr>
          </a:p>
        </p:txBody>
      </p:sp>
      <p:sp>
        <p:nvSpPr>
          <p:cNvPr id="368" name="Google Shape;368;p2"/>
          <p:cNvSpPr txBox="1"/>
          <p:nvPr/>
        </p:nvSpPr>
        <p:spPr>
          <a:xfrm>
            <a:off x="623841" y="1349464"/>
            <a:ext cx="10944300" cy="882006"/>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rgbClr val="000000"/>
              </a:buClr>
              <a:buSzPts val="2400"/>
              <a:buFont typeface="Arial"/>
              <a:buNone/>
            </a:pPr>
            <a:r>
              <a:rPr lang="en-US" sz="2000" i="0" u="none" strike="noStrike" cap="none">
                <a:solidFill>
                  <a:srgbClr val="151546"/>
                </a:solidFill>
                <a:latin typeface="Lato" panose="020F0502020204030203" pitchFamily="34" charset="0"/>
                <a:ea typeface="Lato" panose="020F0502020204030203" pitchFamily="34" charset="0"/>
                <a:cs typeface="Lato" panose="020F0502020204030203" pitchFamily="34" charset="0"/>
                <a:sym typeface="Lato"/>
              </a:rPr>
              <a:t>We turn </a:t>
            </a:r>
            <a:r>
              <a:rPr lang="en-US" sz="2800" b="1">
                <a:solidFill>
                  <a:schemeClr val="accent4"/>
                </a:solidFill>
                <a:latin typeface="Lato" panose="020F0502020204030203" pitchFamily="34" charset="0"/>
                <a:ea typeface="Lato" panose="020F0502020204030203" pitchFamily="34" charset="0"/>
                <a:cs typeface="Lato" panose="020F0502020204030203" pitchFamily="34" charset="0"/>
                <a:sym typeface="Lato"/>
              </a:rPr>
              <a:t>intelligence into </a:t>
            </a:r>
            <a:r>
              <a:rPr lang="en-US" sz="2800" b="1" i="0" u="none" strike="noStrike" cap="none">
                <a:solidFill>
                  <a:schemeClr val="accent4"/>
                </a:solidFill>
                <a:latin typeface="Lato" panose="020F0502020204030203" pitchFamily="34" charset="0"/>
                <a:ea typeface="Lato" panose="020F0502020204030203" pitchFamily="34" charset="0"/>
                <a:cs typeface="Lato" panose="020F0502020204030203" pitchFamily="34" charset="0"/>
                <a:sym typeface="Lato"/>
              </a:rPr>
              <a:t>actions</a:t>
            </a:r>
            <a:r>
              <a:rPr lang="he-IL" sz="2800" b="1" i="0" u="none" strike="noStrike" cap="none">
                <a:solidFill>
                  <a:schemeClr val="accent4"/>
                </a:solidFill>
                <a:latin typeface="Lato" panose="020F0502020204030203" pitchFamily="34" charset="0"/>
                <a:ea typeface="Lato" panose="020F0502020204030203" pitchFamily="34" charset="0"/>
                <a:cs typeface="Lato" panose="020F0502020204030203" pitchFamily="34" charset="0"/>
                <a:sym typeface="Lato"/>
              </a:rPr>
              <a:t> </a:t>
            </a:r>
            <a:r>
              <a:rPr lang="en-US" sz="2000" i="0" u="none" strike="noStrike" cap="none">
                <a:solidFill>
                  <a:srgbClr val="151546"/>
                </a:solidFill>
                <a:latin typeface="Lato" panose="020F0502020204030203" pitchFamily="34" charset="0"/>
                <a:ea typeface="Lato" panose="020F0502020204030203" pitchFamily="34" charset="0"/>
                <a:cs typeface="Lato" panose="020F0502020204030203" pitchFamily="34" charset="0"/>
                <a:sym typeface="Lato"/>
              </a:rPr>
              <a:t>to effectively and proactively protect your business</a:t>
            </a:r>
            <a:endParaRPr sz="105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Calibri"/>
            </a:endParaRPr>
          </a:p>
          <a:p>
            <a:pPr marL="0" marR="0" lvl="0" indent="0" algn="ctr" rtl="0">
              <a:lnSpc>
                <a:spcPct val="90000"/>
              </a:lnSpc>
              <a:spcBef>
                <a:spcPts val="800"/>
              </a:spcBef>
              <a:spcAft>
                <a:spcPts val="0"/>
              </a:spcAft>
              <a:buClr>
                <a:srgbClr val="000000"/>
              </a:buClr>
              <a:buSzPts val="2400"/>
              <a:buFont typeface="Arial"/>
              <a:buNone/>
            </a:pPr>
            <a:endParaRPr sz="2400" b="1" i="0" u="none" strike="noStrike" cap="none">
              <a:solidFill>
                <a:srgbClr val="151546"/>
              </a:solidFill>
              <a:latin typeface="Lato"/>
              <a:ea typeface="Lato"/>
              <a:cs typeface="Lato"/>
              <a:sym typeface="Lato"/>
            </a:endParaRPr>
          </a:p>
        </p:txBody>
      </p:sp>
      <p:sp>
        <p:nvSpPr>
          <p:cNvPr id="370" name="Google Shape;370;p2"/>
          <p:cNvSpPr txBox="1"/>
          <p:nvPr/>
        </p:nvSpPr>
        <p:spPr>
          <a:xfrm>
            <a:off x="6477000" y="6273799"/>
            <a:ext cx="5006400" cy="3651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979797"/>
                </a:solidFill>
                <a:latin typeface="Lato"/>
                <a:ea typeface="Lato"/>
                <a:cs typeface="Lato"/>
                <a:sym typeface="Lato"/>
              </a:rPr>
              <a:t>Confidential | Cyberint Copyright © All Rights Reserved 2020</a:t>
            </a:r>
            <a:endParaRPr sz="800" b="0" i="0" u="none" strike="noStrike" cap="none">
              <a:solidFill>
                <a:srgbClr val="979797"/>
              </a:solidFill>
              <a:latin typeface="Lato"/>
              <a:ea typeface="Lato"/>
              <a:cs typeface="Lato"/>
              <a:sym typeface="Lato"/>
            </a:endParaRPr>
          </a:p>
        </p:txBody>
      </p:sp>
      <p:sp>
        <p:nvSpPr>
          <p:cNvPr id="374" name="Google Shape;374;p2"/>
          <p:cNvSpPr txBox="1"/>
          <p:nvPr/>
        </p:nvSpPr>
        <p:spPr>
          <a:xfrm>
            <a:off x="10892250" y="446975"/>
            <a:ext cx="1114500" cy="56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US" sz="3100" b="0" i="0" u="none" strike="noStrike" cap="none">
                <a:solidFill>
                  <a:srgbClr val="FFFFFF"/>
                </a:solidFill>
                <a:latin typeface="Lato"/>
                <a:ea typeface="Lato"/>
                <a:cs typeface="Lato"/>
                <a:sym typeface="Lato"/>
              </a:rPr>
              <a:t>2010</a:t>
            </a:r>
            <a:endParaRPr sz="3100" b="0" i="0" u="none" strike="noStrike" cap="none">
              <a:solidFill>
                <a:srgbClr val="FFFFFF"/>
              </a:solidFill>
              <a:latin typeface="Lato"/>
              <a:ea typeface="Lato"/>
              <a:cs typeface="Lato"/>
              <a:sym typeface="Lato"/>
            </a:endParaRPr>
          </a:p>
        </p:txBody>
      </p:sp>
      <p:grpSp>
        <p:nvGrpSpPr>
          <p:cNvPr id="6" name="Group 5"/>
          <p:cNvGrpSpPr/>
          <p:nvPr/>
        </p:nvGrpSpPr>
        <p:grpSpPr>
          <a:xfrm>
            <a:off x="975986" y="2061321"/>
            <a:ext cx="3120446" cy="1415772"/>
            <a:chOff x="975986" y="2500686"/>
            <a:chExt cx="3120446" cy="1415772"/>
          </a:xfrm>
        </p:grpSpPr>
        <p:sp>
          <p:nvSpPr>
            <p:cNvPr id="369" name="Google Shape;369;p2"/>
            <p:cNvSpPr txBox="1"/>
            <p:nvPr/>
          </p:nvSpPr>
          <p:spPr>
            <a:xfrm>
              <a:off x="975986" y="2500686"/>
              <a:ext cx="3120446" cy="1415772"/>
            </a:xfrm>
            <a:prstGeom prst="rect">
              <a:avLst/>
            </a:prstGeom>
            <a:noFill/>
            <a:ln>
              <a:noFill/>
            </a:ln>
          </p:spPr>
          <p:txBody>
            <a:bodyPr spcFirstLastPara="1" wrap="square" lIns="0" tIns="0" rIns="0" bIns="0" anchor="t" anchorCtr="0">
              <a:spAutoFit/>
            </a:bodyPr>
            <a:lstStyle/>
            <a:p>
              <a:pPr lvl="0" algn="ctr">
                <a:spcBef>
                  <a:spcPts val="1200"/>
                </a:spcBef>
                <a:buClr>
                  <a:srgbClr val="FF7814"/>
                </a:buClr>
                <a:buSzPts val="2200"/>
              </a:pPr>
              <a:r>
                <a:rPr lang="en-US" sz="2400" b="1">
                  <a:latin typeface="Lato Black" panose="020F0502020204030203" pitchFamily="34" charset="0"/>
                  <a:ea typeface="Lato Black" panose="020F0502020204030203" pitchFamily="34" charset="0"/>
                  <a:cs typeface="Lato Black" panose="020F0502020204030203" pitchFamily="34" charset="0"/>
                  <a:sym typeface="Lato"/>
                </a:rPr>
                <a:t>2010</a:t>
              </a:r>
            </a:p>
            <a:p>
              <a:pPr marR="0" lvl="0" algn="ctr" rtl="0">
                <a:spcBef>
                  <a:spcPts val="1200"/>
                </a:spcBef>
                <a:spcAft>
                  <a:spcPts val="0"/>
                </a:spcAft>
                <a:buClr>
                  <a:srgbClr val="FF7814"/>
                </a:buClr>
                <a:buSzPts val="2200"/>
              </a:pPr>
              <a:r>
                <a:rPr lang="en-US" sz="1600" b="0" i="0" u="none" strike="noStrike" cap="none">
                  <a:latin typeface="Lato"/>
                  <a:ea typeface="Lato"/>
                  <a:cs typeface="Lato"/>
                  <a:sym typeface="Lato"/>
                </a:rPr>
                <a:t>One of the first threat</a:t>
              </a:r>
              <a:br>
                <a:rPr lang="en-US" sz="1600" b="0" i="0" u="none" strike="noStrike" cap="none">
                  <a:latin typeface="Lato"/>
                  <a:ea typeface="Lato"/>
                  <a:cs typeface="Lato"/>
                  <a:sym typeface="Lato"/>
                </a:rPr>
              </a:br>
              <a:r>
                <a:rPr lang="en-US" sz="1600" b="0" i="0" u="none" strike="noStrike" cap="none">
                  <a:latin typeface="Lato"/>
                  <a:ea typeface="Lato"/>
                  <a:cs typeface="Lato"/>
                  <a:sym typeface="Lato"/>
                </a:rPr>
                <a:t>intelligence companies in Israel,</a:t>
              </a:r>
              <a:br>
                <a:rPr lang="en-US" sz="1600" b="0" i="0" u="none" strike="noStrike" cap="none">
                  <a:latin typeface="Lato"/>
                  <a:ea typeface="Lato"/>
                  <a:cs typeface="Lato"/>
                  <a:sym typeface="Lato"/>
                </a:rPr>
              </a:br>
              <a:r>
                <a:rPr lang="en-US" sz="1600" b="0" i="0" u="none" strike="noStrike" cap="none">
                  <a:latin typeface="Lato"/>
                  <a:ea typeface="Lato"/>
                  <a:cs typeface="Lato"/>
                  <a:sym typeface="Lato"/>
                </a:rPr>
                <a:t>founded in 2010</a:t>
              </a:r>
              <a:endParaRPr sz="1600" b="0" i="0" u="none" strike="noStrike" cap="none">
                <a:latin typeface="Lato"/>
                <a:ea typeface="Lato"/>
                <a:cs typeface="Lato"/>
                <a:sym typeface="Lato"/>
              </a:endParaRPr>
            </a:p>
          </p:txBody>
        </p:sp>
        <p:cxnSp>
          <p:nvCxnSpPr>
            <p:cNvPr id="3" name="Straight Connector 2"/>
            <p:cNvCxnSpPr/>
            <p:nvPr/>
          </p:nvCxnSpPr>
          <p:spPr>
            <a:xfrm>
              <a:off x="1149369" y="3049063"/>
              <a:ext cx="2773680"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639056" y="2061321"/>
            <a:ext cx="2913888" cy="1169551"/>
            <a:chOff x="4639056" y="2500686"/>
            <a:chExt cx="2913888" cy="1169551"/>
          </a:xfrm>
        </p:grpSpPr>
        <p:sp>
          <p:nvSpPr>
            <p:cNvPr id="11" name="Google Shape;369;p2"/>
            <p:cNvSpPr txBox="1"/>
            <p:nvPr/>
          </p:nvSpPr>
          <p:spPr>
            <a:xfrm>
              <a:off x="4639056" y="2500686"/>
              <a:ext cx="2913888" cy="1169551"/>
            </a:xfrm>
            <a:prstGeom prst="rect">
              <a:avLst/>
            </a:prstGeom>
            <a:noFill/>
            <a:ln>
              <a:noFill/>
            </a:ln>
          </p:spPr>
          <p:txBody>
            <a:bodyPr spcFirstLastPara="1" wrap="square" lIns="0" tIns="0" rIns="0" bIns="0" anchor="t" anchorCtr="0">
              <a:spAutoFit/>
            </a:bodyPr>
            <a:lstStyle/>
            <a:p>
              <a:pPr algn="ctr">
                <a:spcBef>
                  <a:spcPts val="1200"/>
                </a:spcBef>
                <a:buClr>
                  <a:srgbClr val="FF7814"/>
                </a:buClr>
                <a:buSzPts val="2200"/>
              </a:pPr>
              <a:r>
                <a:rPr lang="en-US" sz="2400" b="1">
                  <a:latin typeface="Lato Black" panose="020F0502020204030203" pitchFamily="34" charset="0"/>
                  <a:ea typeface="Lato Black" panose="020F0502020204030203" pitchFamily="34" charset="0"/>
                  <a:cs typeface="Lato Black" panose="020F0502020204030203" pitchFamily="34" charset="0"/>
                  <a:sym typeface="Lato"/>
                </a:rPr>
                <a:t>+70 Experts</a:t>
              </a:r>
            </a:p>
            <a:p>
              <a:pPr lvl="0" algn="ctr">
                <a:spcBef>
                  <a:spcPts val="1200"/>
                </a:spcBef>
                <a:buClr>
                  <a:srgbClr val="FF7814"/>
                </a:buClr>
                <a:buSzPts val="2200"/>
              </a:pPr>
              <a:r>
                <a:rPr lang="en-US" sz="1600">
                  <a:latin typeface="Lato"/>
                  <a:ea typeface="Lato"/>
                  <a:cs typeface="Lato"/>
                  <a:sym typeface="Lato"/>
                </a:rPr>
                <a:t>National level intelligence</a:t>
              </a:r>
              <a:br>
                <a:rPr lang="en-US" sz="1600">
                  <a:latin typeface="Lato"/>
                  <a:ea typeface="Lato"/>
                  <a:cs typeface="Lato"/>
                  <a:sym typeface="Lato"/>
                </a:rPr>
              </a:br>
              <a:r>
                <a:rPr lang="en-US" sz="1600">
                  <a:latin typeface="Lato"/>
                  <a:ea typeface="Lato"/>
                  <a:cs typeface="Lato"/>
                  <a:sym typeface="Lato"/>
                </a:rPr>
                <a:t>experience </a:t>
              </a:r>
              <a:endParaRPr sz="1600" b="0" i="0" u="none" strike="noStrike" cap="none">
                <a:latin typeface="Lato"/>
                <a:ea typeface="Lato"/>
                <a:cs typeface="Lato"/>
                <a:sym typeface="Lato"/>
              </a:endParaRPr>
            </a:p>
          </p:txBody>
        </p:sp>
        <p:cxnSp>
          <p:nvCxnSpPr>
            <p:cNvPr id="17" name="Straight Connector 16"/>
            <p:cNvCxnSpPr/>
            <p:nvPr/>
          </p:nvCxnSpPr>
          <p:spPr>
            <a:xfrm>
              <a:off x="4709160" y="3049063"/>
              <a:ext cx="2773680"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8095568" y="2061321"/>
            <a:ext cx="3235970" cy="1169551"/>
            <a:chOff x="8095568" y="2500686"/>
            <a:chExt cx="3235970" cy="1169551"/>
          </a:xfrm>
        </p:grpSpPr>
        <p:sp>
          <p:nvSpPr>
            <p:cNvPr id="12" name="Google Shape;369;p2"/>
            <p:cNvSpPr txBox="1"/>
            <p:nvPr/>
          </p:nvSpPr>
          <p:spPr>
            <a:xfrm>
              <a:off x="8095568" y="2500686"/>
              <a:ext cx="3235970" cy="1169551"/>
            </a:xfrm>
            <a:prstGeom prst="rect">
              <a:avLst/>
            </a:prstGeom>
            <a:noFill/>
            <a:ln>
              <a:noFill/>
            </a:ln>
          </p:spPr>
          <p:txBody>
            <a:bodyPr spcFirstLastPara="1" wrap="square" lIns="0" tIns="0" rIns="0" bIns="0" anchor="t" anchorCtr="0">
              <a:spAutoFit/>
            </a:bodyPr>
            <a:lstStyle/>
            <a:p>
              <a:pPr algn="ctr">
                <a:spcBef>
                  <a:spcPts val="1200"/>
                </a:spcBef>
                <a:buClr>
                  <a:srgbClr val="FF7814"/>
                </a:buClr>
                <a:buSzPts val="2200"/>
              </a:pPr>
              <a:r>
                <a:rPr lang="en-US" sz="2400" b="1">
                  <a:latin typeface="Lato Black" panose="020F0502020204030203" pitchFamily="34" charset="0"/>
                  <a:ea typeface="Lato Black" panose="020F0502020204030203" pitchFamily="34" charset="0"/>
                  <a:cs typeface="Lato Black" panose="020F0502020204030203" pitchFamily="34" charset="0"/>
                  <a:sym typeface="Lato"/>
                </a:rPr>
                <a:t>Fortune 500</a:t>
              </a:r>
              <a:endParaRPr lang="he-IL" sz="2400" b="1">
                <a:latin typeface="Lato Black" panose="020F0502020204030203" pitchFamily="34" charset="0"/>
                <a:ea typeface="Lato Black" panose="020F0502020204030203" pitchFamily="34" charset="0"/>
                <a:cs typeface="Lato Black" panose="020F0502020204030203" pitchFamily="34" charset="0"/>
                <a:sym typeface="Lato"/>
              </a:endParaRPr>
            </a:p>
            <a:p>
              <a:pPr lvl="0" algn="ctr">
                <a:spcBef>
                  <a:spcPts val="1200"/>
                </a:spcBef>
                <a:buClr>
                  <a:srgbClr val="FF7814"/>
                </a:buClr>
                <a:buSzPts val="2200"/>
              </a:pPr>
              <a:r>
                <a:rPr lang="en-US" sz="1600">
                  <a:latin typeface="Lato"/>
                  <a:ea typeface="Lato"/>
                  <a:cs typeface="Lato"/>
                  <a:sym typeface="Lato"/>
                </a:rPr>
                <a:t>Fortune 500</a:t>
              </a:r>
              <a:br>
                <a:rPr lang="en-US" sz="1600">
                  <a:latin typeface="Lato"/>
                  <a:ea typeface="Lato"/>
                  <a:cs typeface="Lato"/>
                  <a:sym typeface="Lato"/>
                </a:rPr>
              </a:br>
              <a:r>
                <a:rPr lang="en-US" sz="1600">
                  <a:latin typeface="Lato"/>
                  <a:ea typeface="Lato"/>
                  <a:cs typeface="Lato"/>
                  <a:sym typeface="Lato"/>
                </a:rPr>
                <a:t>customers </a:t>
              </a:r>
            </a:p>
          </p:txBody>
        </p:sp>
        <p:cxnSp>
          <p:nvCxnSpPr>
            <p:cNvPr id="18" name="Straight Connector 17"/>
            <p:cNvCxnSpPr/>
            <p:nvPr/>
          </p:nvCxnSpPr>
          <p:spPr>
            <a:xfrm>
              <a:off x="8326713" y="3049063"/>
              <a:ext cx="2773680"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975968" y="4066278"/>
            <a:ext cx="3120446" cy="1169551"/>
            <a:chOff x="975968" y="4333358"/>
            <a:chExt cx="3120446" cy="1169551"/>
          </a:xfrm>
        </p:grpSpPr>
        <p:sp>
          <p:nvSpPr>
            <p:cNvPr id="14" name="Google Shape;369;p2"/>
            <p:cNvSpPr txBox="1"/>
            <p:nvPr/>
          </p:nvSpPr>
          <p:spPr>
            <a:xfrm>
              <a:off x="975968" y="4333358"/>
              <a:ext cx="3120446" cy="1169551"/>
            </a:xfrm>
            <a:prstGeom prst="rect">
              <a:avLst/>
            </a:prstGeom>
            <a:noFill/>
            <a:ln>
              <a:noFill/>
            </a:ln>
          </p:spPr>
          <p:txBody>
            <a:bodyPr spcFirstLastPara="1" wrap="square" lIns="0" tIns="0" rIns="0" bIns="0" anchor="t" anchorCtr="0">
              <a:spAutoFit/>
            </a:bodyPr>
            <a:lstStyle/>
            <a:p>
              <a:pPr algn="ctr">
                <a:spcBef>
                  <a:spcPts val="1200"/>
                </a:spcBef>
                <a:buClr>
                  <a:srgbClr val="FF7814"/>
                </a:buClr>
                <a:buSzPts val="2200"/>
              </a:pPr>
              <a:r>
                <a:rPr lang="en-US" sz="2400" b="1">
                  <a:latin typeface="Lato Black" panose="020F0502020204030203" pitchFamily="34" charset="0"/>
                  <a:ea typeface="Lato Black" panose="020F0502020204030203" pitchFamily="34" charset="0"/>
                  <a:cs typeface="Lato Black" panose="020F0502020204030203" pitchFamily="34" charset="0"/>
                  <a:sym typeface="Lato"/>
                </a:rPr>
                <a:t>Technology</a:t>
              </a:r>
            </a:p>
            <a:p>
              <a:pPr lvl="0" algn="ctr">
                <a:spcBef>
                  <a:spcPts val="1200"/>
                </a:spcBef>
                <a:buClr>
                  <a:srgbClr val="FF7814"/>
                </a:buClr>
                <a:buSzPts val="2200"/>
              </a:pPr>
              <a:r>
                <a:rPr lang="en-US" sz="1600">
                  <a:latin typeface="Lato"/>
                  <a:ea typeface="Lato"/>
                  <a:cs typeface="Lato"/>
                  <a:sym typeface="Lato"/>
                </a:rPr>
                <a:t>Argos™ - Proprietary robust  Threat Intelligence Platform </a:t>
              </a:r>
            </a:p>
          </p:txBody>
        </p:sp>
        <p:cxnSp>
          <p:nvCxnSpPr>
            <p:cNvPr id="19" name="Straight Connector 18"/>
            <p:cNvCxnSpPr/>
            <p:nvPr/>
          </p:nvCxnSpPr>
          <p:spPr>
            <a:xfrm>
              <a:off x="1149369" y="4893299"/>
              <a:ext cx="2773680"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4639038" y="4066278"/>
            <a:ext cx="2913906" cy="1415772"/>
            <a:chOff x="4639038" y="4333358"/>
            <a:chExt cx="2913906" cy="1415772"/>
          </a:xfrm>
        </p:grpSpPr>
        <p:sp>
          <p:nvSpPr>
            <p:cNvPr id="16" name="Google Shape;369;p2"/>
            <p:cNvSpPr txBox="1"/>
            <p:nvPr/>
          </p:nvSpPr>
          <p:spPr>
            <a:xfrm>
              <a:off x="4639038" y="4333358"/>
              <a:ext cx="2913906" cy="1415772"/>
            </a:xfrm>
            <a:prstGeom prst="rect">
              <a:avLst/>
            </a:prstGeom>
            <a:noFill/>
            <a:ln>
              <a:noFill/>
            </a:ln>
          </p:spPr>
          <p:txBody>
            <a:bodyPr spcFirstLastPara="1" wrap="square" lIns="0" tIns="0" rIns="0" bIns="0" anchor="t" anchorCtr="0">
              <a:spAutoFit/>
            </a:bodyPr>
            <a:lstStyle/>
            <a:p>
              <a:pPr algn="ctr">
                <a:spcBef>
                  <a:spcPts val="1200"/>
                </a:spcBef>
                <a:buClr>
                  <a:srgbClr val="FF7814"/>
                </a:buClr>
                <a:buSzPts val="2200"/>
              </a:pPr>
              <a:r>
                <a:rPr lang="en-US" sz="2400" b="1">
                  <a:latin typeface="Lato Black" panose="020F0502020204030203" pitchFamily="34" charset="0"/>
                  <a:ea typeface="Lato Black" panose="020F0502020204030203" pitchFamily="34" charset="0"/>
                  <a:cs typeface="Lato Black" panose="020F0502020204030203" pitchFamily="34" charset="0"/>
                  <a:sym typeface="Lato"/>
                </a:rPr>
                <a:t>Managed Service</a:t>
              </a:r>
              <a:endParaRPr lang="he-IL" sz="2400" b="1">
                <a:latin typeface="Lato Black" panose="020F0502020204030203" pitchFamily="34" charset="0"/>
                <a:ea typeface="Lato Black" panose="020F0502020204030203" pitchFamily="34" charset="0"/>
                <a:cs typeface="Lato Black" panose="020F0502020204030203" pitchFamily="34" charset="0"/>
                <a:sym typeface="Lato"/>
              </a:endParaRPr>
            </a:p>
            <a:p>
              <a:pPr lvl="0" algn="ctr">
                <a:spcBef>
                  <a:spcPts val="1200"/>
                </a:spcBef>
                <a:buClr>
                  <a:srgbClr val="FF7814"/>
                </a:buClr>
                <a:buSzPts val="2200"/>
              </a:pPr>
              <a:r>
                <a:rPr lang="en-US" sz="1600">
                  <a:latin typeface="Lato"/>
                  <a:ea typeface="Lato"/>
                  <a:cs typeface="Lato"/>
                  <a:sym typeface="Lato"/>
                </a:rPr>
                <a:t>Overlaying the technology - providing expert support to gain additional value</a:t>
              </a:r>
            </a:p>
          </p:txBody>
        </p:sp>
        <p:cxnSp>
          <p:nvCxnSpPr>
            <p:cNvPr id="20" name="Straight Connector 19"/>
            <p:cNvCxnSpPr/>
            <p:nvPr/>
          </p:nvCxnSpPr>
          <p:spPr>
            <a:xfrm>
              <a:off x="4709160" y="4893299"/>
              <a:ext cx="2773680"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8095568" y="4066278"/>
            <a:ext cx="3235970" cy="1169551"/>
            <a:chOff x="8095568" y="4333358"/>
            <a:chExt cx="3235970" cy="1169551"/>
          </a:xfrm>
        </p:grpSpPr>
        <p:sp>
          <p:nvSpPr>
            <p:cNvPr id="15" name="Google Shape;369;p2"/>
            <p:cNvSpPr txBox="1"/>
            <p:nvPr/>
          </p:nvSpPr>
          <p:spPr>
            <a:xfrm>
              <a:off x="8095568" y="4333358"/>
              <a:ext cx="3235970" cy="1169551"/>
            </a:xfrm>
            <a:prstGeom prst="rect">
              <a:avLst/>
            </a:prstGeom>
            <a:noFill/>
            <a:ln>
              <a:noFill/>
            </a:ln>
          </p:spPr>
          <p:txBody>
            <a:bodyPr spcFirstLastPara="1" wrap="square" lIns="0" tIns="0" rIns="0" bIns="0" anchor="t" anchorCtr="0">
              <a:spAutoFit/>
            </a:bodyPr>
            <a:lstStyle/>
            <a:p>
              <a:pPr lvl="0" algn="ctr">
                <a:spcBef>
                  <a:spcPts val="1200"/>
                </a:spcBef>
                <a:buClr>
                  <a:srgbClr val="FF7814"/>
                </a:buClr>
                <a:buSzPts val="2200"/>
              </a:pPr>
              <a:r>
                <a:rPr lang="en-US" sz="2400" b="1">
                  <a:latin typeface="Lato Black" panose="020F0502020204030203" pitchFamily="34" charset="0"/>
                  <a:ea typeface="Lato Black" panose="020F0502020204030203" pitchFamily="34" charset="0"/>
                  <a:cs typeface="Lato Black" panose="020F0502020204030203" pitchFamily="34" charset="0"/>
                  <a:sym typeface="Lato"/>
                </a:rPr>
                <a:t>Worldwide</a:t>
              </a:r>
            </a:p>
            <a:p>
              <a:pPr lvl="0" algn="ctr">
                <a:spcBef>
                  <a:spcPts val="1200"/>
                </a:spcBef>
                <a:buClr>
                  <a:srgbClr val="FF7814"/>
                </a:buClr>
                <a:buSzPts val="2200"/>
              </a:pPr>
              <a:r>
                <a:rPr lang="en-US" sz="1600">
                  <a:latin typeface="Lato"/>
                  <a:ea typeface="Lato"/>
                  <a:cs typeface="Lato"/>
                  <a:sym typeface="Lato"/>
                </a:rPr>
                <a:t>Offices in USA, UK, Israel,</a:t>
              </a:r>
              <a:br>
                <a:rPr lang="en-US" sz="1600">
                  <a:latin typeface="Lato"/>
                  <a:ea typeface="Lato"/>
                  <a:cs typeface="Lato"/>
                  <a:sym typeface="Lato"/>
                </a:rPr>
              </a:br>
              <a:r>
                <a:rPr lang="en-US" sz="1600">
                  <a:latin typeface="Lato"/>
                  <a:ea typeface="Lato"/>
                  <a:cs typeface="Lato"/>
                  <a:sym typeface="Lato"/>
                </a:rPr>
                <a:t>Philippines and Singapore</a:t>
              </a:r>
            </a:p>
          </p:txBody>
        </p:sp>
        <p:cxnSp>
          <p:nvCxnSpPr>
            <p:cNvPr id="21" name="Straight Connector 20"/>
            <p:cNvCxnSpPr/>
            <p:nvPr/>
          </p:nvCxnSpPr>
          <p:spPr>
            <a:xfrm>
              <a:off x="8326713" y="4893299"/>
              <a:ext cx="2773680" cy="0"/>
            </a:xfrm>
            <a:prstGeom prst="line">
              <a:avLst/>
            </a:prstGeom>
            <a:ln w="3175">
              <a:solidFill>
                <a:schemeClr val="accent4"/>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1CED787-7AA8-4D84-B69F-A302ACCDDB8D}"/>
              </a:ext>
            </a:extLst>
          </p:cNvPr>
          <p:cNvGrpSpPr/>
          <p:nvPr/>
        </p:nvGrpSpPr>
        <p:grpSpPr>
          <a:xfrm>
            <a:off x="1318260" y="4088215"/>
            <a:ext cx="4155572" cy="2051360"/>
            <a:chOff x="1637145" y="3985600"/>
            <a:chExt cx="5376353" cy="2653987"/>
          </a:xfrm>
        </p:grpSpPr>
        <p:pic>
          <p:nvPicPr>
            <p:cNvPr id="23" name="Google Shape;514;p2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37145" y="3985600"/>
              <a:ext cx="4233279" cy="2294150"/>
            </a:xfrm>
            <a:prstGeom prst="rect">
              <a:avLst/>
            </a:prstGeom>
            <a:noFill/>
            <a:ln w="9525" cap="flat" cmpd="sng">
              <a:solidFill>
                <a:srgbClr val="000000"/>
              </a:solidFill>
              <a:prstDash val="solid"/>
              <a:round/>
              <a:headEnd type="none" w="sm" len="sm"/>
              <a:tailEnd type="none" w="sm" len="sm"/>
            </a:ln>
          </p:spPr>
        </p:pic>
        <p:pic>
          <p:nvPicPr>
            <p:cNvPr id="24" name="Google Shape;520;p2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976673" y="4345436"/>
              <a:ext cx="4036825" cy="2294151"/>
            </a:xfrm>
            <a:prstGeom prst="rect">
              <a:avLst/>
            </a:prstGeom>
            <a:noFill/>
            <a:ln w="9525" cap="flat" cmpd="sng">
              <a:solidFill>
                <a:srgbClr val="000000"/>
              </a:solidFill>
              <a:prstDash val="solid"/>
              <a:round/>
              <a:headEnd type="none" w="sm" len="sm"/>
              <a:tailEnd type="none" w="sm" len="sm"/>
            </a:ln>
          </p:spPr>
        </p:pic>
      </p:grpSp>
      <p:sp>
        <p:nvSpPr>
          <p:cNvPr id="118" name="Title 117"/>
          <p:cNvSpPr>
            <a:spLocks noGrp="1"/>
          </p:cNvSpPr>
          <p:nvPr>
            <p:ph type="title"/>
          </p:nvPr>
        </p:nvSpPr>
        <p:spPr>
          <a:xfrm>
            <a:off x="623888" y="584200"/>
            <a:ext cx="10944225" cy="609398"/>
          </a:xfrm>
        </p:spPr>
        <p:txBody>
          <a:bodyPr/>
          <a:lstStyle/>
          <a:p>
            <a:r>
              <a:rPr lang="en-US"/>
              <a:t>Phishing &amp; Impersonating Site Detection</a:t>
            </a:r>
          </a:p>
        </p:txBody>
      </p:sp>
      <p:sp>
        <p:nvSpPr>
          <p:cNvPr id="3" name="Footer Placeholder 2"/>
          <p:cNvSpPr>
            <a:spLocks noGrp="1"/>
          </p:cNvSpPr>
          <p:nvPr>
            <p:ph type="ftr" sz="quarter" idx="11"/>
          </p:nvPr>
        </p:nvSpPr>
        <p:spPr/>
        <p:txBody>
          <a:bodyPr/>
          <a:lstStyle/>
          <a:p>
            <a:r>
              <a:rPr lang="en-US"/>
              <a:t>Confidential | Cyberint Copyright © All Rights Reserved 2020</a:t>
            </a:r>
          </a:p>
        </p:txBody>
      </p:sp>
      <p:sp>
        <p:nvSpPr>
          <p:cNvPr id="4" name="Slide Number Placeholder 3"/>
          <p:cNvSpPr>
            <a:spLocks noGrp="1"/>
          </p:cNvSpPr>
          <p:nvPr>
            <p:ph type="sldNum" sz="quarter" idx="12"/>
          </p:nvPr>
        </p:nvSpPr>
        <p:spPr/>
        <p:txBody>
          <a:bodyPr/>
          <a:lstStyle/>
          <a:p>
            <a:fld id="{48F63A3B-78C7-47BE-AE5E-E10140E04643}" type="slidenum">
              <a:rPr lang="en-US" smtClean="0"/>
              <a:pPr/>
              <a:t>20</a:t>
            </a:fld>
            <a:endParaRPr lang="en-US"/>
          </a:p>
        </p:txBody>
      </p:sp>
      <p:cxnSp>
        <p:nvCxnSpPr>
          <p:cNvPr id="57" name="Straight Connector 56"/>
          <p:cNvCxnSpPr/>
          <p:nvPr/>
        </p:nvCxnSpPr>
        <p:spPr>
          <a:xfrm>
            <a:off x="935120" y="3714883"/>
            <a:ext cx="10350099" cy="0"/>
          </a:xfrm>
          <a:prstGeom prst="line">
            <a:avLst/>
          </a:prstGeom>
          <a:ln w="25400" cap="sq">
            <a:solidFill>
              <a:srgbClr val="C4C4C4"/>
            </a:solidFill>
            <a:round/>
            <a:tailEnd type="none" w="lg" len="lg"/>
          </a:ln>
        </p:spPr>
        <p:style>
          <a:lnRef idx="1">
            <a:schemeClr val="accent1"/>
          </a:lnRef>
          <a:fillRef idx="0">
            <a:schemeClr val="accent1"/>
          </a:fillRef>
          <a:effectRef idx="0">
            <a:schemeClr val="accent1"/>
          </a:effectRef>
          <a:fontRef idx="minor">
            <a:schemeClr val="tx1"/>
          </a:fontRef>
        </p:style>
      </p:cxnSp>
      <p:sp>
        <p:nvSpPr>
          <p:cNvPr id="42" name="Google Shape;468;p24"/>
          <p:cNvSpPr txBox="1"/>
          <p:nvPr/>
        </p:nvSpPr>
        <p:spPr>
          <a:xfrm>
            <a:off x="553867" y="1345419"/>
            <a:ext cx="3921880" cy="1832073"/>
          </a:xfrm>
          <a:prstGeom prst="rect">
            <a:avLst/>
          </a:prstGeom>
          <a:noFill/>
          <a:ln>
            <a:noFill/>
          </a:ln>
        </p:spPr>
        <p:txBody>
          <a:bodyPr spcFirstLastPara="1" wrap="square" lIns="121900" tIns="121900" rIns="121900" bIns="121900" anchor="t" anchorCtr="0">
            <a:noAutofit/>
          </a:bodyPr>
          <a:lstStyle/>
          <a:p>
            <a:pPr marL="0" lvl="0" indent="0" algn="l" rtl="0">
              <a:spcAft>
                <a:spcPts val="600"/>
              </a:spcAft>
              <a:buNone/>
            </a:pPr>
            <a:r>
              <a:rPr lang="en-US" sz="1600" b="1">
                <a:latin typeface="Lato"/>
                <a:ea typeface="Lato"/>
                <a:cs typeface="Lato"/>
                <a:sym typeface="Lato"/>
              </a:rPr>
              <a:t>Argos™ Detection</a:t>
            </a:r>
            <a:endParaRPr sz="1600">
              <a:latin typeface="Lato"/>
              <a:ea typeface="Lato"/>
              <a:cs typeface="Lato"/>
              <a:sym typeface="Lato"/>
            </a:endParaRPr>
          </a:p>
          <a:p>
            <a:pPr marL="358775" indent="-219075">
              <a:spcAft>
                <a:spcPts val="600"/>
              </a:spcAft>
              <a:buClr>
                <a:schemeClr val="accent4"/>
              </a:buClr>
              <a:buSzPts val="1400"/>
              <a:buFont typeface="Lato"/>
              <a:buChar char="●"/>
            </a:pPr>
            <a:r>
              <a:rPr lang="en-US" sz="1400">
                <a:sym typeface="Lato"/>
              </a:rPr>
              <a:t>Phishing technology detected cloned websites of a media company</a:t>
            </a:r>
          </a:p>
          <a:p>
            <a:pPr marL="358775" indent="-219075">
              <a:spcAft>
                <a:spcPts val="600"/>
              </a:spcAft>
              <a:buClr>
                <a:schemeClr val="accent4"/>
              </a:buClr>
              <a:buSzPts val="1400"/>
              <a:buFont typeface="Lato"/>
              <a:buChar char="●"/>
            </a:pPr>
            <a:r>
              <a:rPr lang="en-US" sz="1400">
                <a:sym typeface="Lato"/>
              </a:rPr>
              <a:t>Attackers started a campaign copying site’s code for malicious intent. </a:t>
            </a:r>
          </a:p>
          <a:p>
            <a:pPr marL="358775" indent="-219075">
              <a:spcAft>
                <a:spcPts val="600"/>
              </a:spcAft>
              <a:buClr>
                <a:schemeClr val="accent4"/>
              </a:buClr>
              <a:buSzPts val="1400"/>
              <a:buFont typeface="Lato"/>
              <a:buChar char="●"/>
            </a:pPr>
            <a:r>
              <a:rPr lang="en-US" sz="1400">
                <a:sym typeface="Lato"/>
              </a:rPr>
              <a:t>Phishing technology alerted on a domain of 16 copycat sites</a:t>
            </a:r>
          </a:p>
        </p:txBody>
      </p:sp>
      <p:grpSp>
        <p:nvGrpSpPr>
          <p:cNvPr id="15" name="Group 14"/>
          <p:cNvGrpSpPr/>
          <p:nvPr/>
        </p:nvGrpSpPr>
        <p:grpSpPr>
          <a:xfrm>
            <a:off x="815163" y="3258864"/>
            <a:ext cx="239914" cy="456019"/>
            <a:chOff x="815163" y="3159804"/>
            <a:chExt cx="239914" cy="456019"/>
          </a:xfrm>
        </p:grpSpPr>
        <p:cxnSp>
          <p:nvCxnSpPr>
            <p:cNvPr id="77" name="Straight Connector 76"/>
            <p:cNvCxnSpPr/>
            <p:nvPr/>
          </p:nvCxnSpPr>
          <p:spPr>
            <a:xfrm>
              <a:off x="935120" y="3279761"/>
              <a:ext cx="0" cy="336062"/>
            </a:xfrm>
            <a:prstGeom prst="line">
              <a:avLst/>
            </a:prstGeom>
            <a:ln w="952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815163" y="3159804"/>
              <a:ext cx="239914" cy="2399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a:endParaRPr lang="en-US">
                <a:solidFill>
                  <a:srgbClr val="FFFFFF"/>
                </a:solidFill>
              </a:endParaRPr>
            </a:p>
          </p:txBody>
        </p:sp>
      </p:grpSp>
      <p:grpSp>
        <p:nvGrpSpPr>
          <p:cNvPr id="14" name="Group 13"/>
          <p:cNvGrpSpPr/>
          <p:nvPr/>
        </p:nvGrpSpPr>
        <p:grpSpPr>
          <a:xfrm>
            <a:off x="6275453" y="3258864"/>
            <a:ext cx="239914" cy="456019"/>
            <a:chOff x="6275453" y="3159804"/>
            <a:chExt cx="239914" cy="456019"/>
          </a:xfrm>
        </p:grpSpPr>
        <p:cxnSp>
          <p:nvCxnSpPr>
            <p:cNvPr id="102" name="Straight Connector 101"/>
            <p:cNvCxnSpPr>
              <a:stCxn id="48" idx="0"/>
            </p:cNvCxnSpPr>
            <p:nvPr/>
          </p:nvCxnSpPr>
          <p:spPr>
            <a:xfrm>
              <a:off x="6395410" y="3159804"/>
              <a:ext cx="0" cy="456019"/>
            </a:xfrm>
            <a:prstGeom prst="line">
              <a:avLst/>
            </a:prstGeom>
            <a:ln w="952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6275453" y="3159804"/>
              <a:ext cx="239914" cy="2399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a:endParaRPr lang="en-US">
                <a:solidFill>
                  <a:srgbClr val="FFFFFF"/>
                </a:solidFill>
              </a:endParaRPr>
            </a:p>
          </p:txBody>
        </p:sp>
      </p:grpSp>
      <p:sp>
        <p:nvSpPr>
          <p:cNvPr id="50" name="Google Shape;475;p24"/>
          <p:cNvSpPr txBox="1"/>
          <p:nvPr/>
        </p:nvSpPr>
        <p:spPr>
          <a:xfrm>
            <a:off x="6101862" y="1345419"/>
            <a:ext cx="4482600" cy="1458741"/>
          </a:xfrm>
          <a:prstGeom prst="rect">
            <a:avLst/>
          </a:prstGeom>
          <a:noFill/>
          <a:ln>
            <a:noFill/>
          </a:ln>
        </p:spPr>
        <p:txBody>
          <a:bodyPr spcFirstLastPara="1" wrap="square" lIns="121900" tIns="121900" rIns="121900" bIns="121900" anchor="t" anchorCtr="0">
            <a:noAutofit/>
          </a:bodyPr>
          <a:lstStyle/>
          <a:p>
            <a:pPr marL="0" lvl="0" indent="0" algn="l" rtl="0">
              <a:spcAft>
                <a:spcPts val="600"/>
              </a:spcAft>
              <a:buNone/>
            </a:pPr>
            <a:r>
              <a:rPr lang="en-US" sz="1600" b="1">
                <a:latin typeface="Lato"/>
                <a:ea typeface="Lato"/>
                <a:cs typeface="Lato"/>
                <a:sym typeface="Lato"/>
              </a:rPr>
              <a:t>Validation, Enrichment &amp; Investigation</a:t>
            </a:r>
            <a:endParaRPr sz="1600" b="1">
              <a:latin typeface="Lato"/>
              <a:ea typeface="Lato"/>
              <a:cs typeface="Lato"/>
              <a:sym typeface="Lato"/>
            </a:endParaRPr>
          </a:p>
          <a:p>
            <a:pPr marL="358775" indent="-219075">
              <a:spcAft>
                <a:spcPts val="600"/>
              </a:spcAft>
              <a:buClr>
                <a:schemeClr val="accent4"/>
              </a:buClr>
              <a:buSzPts val="1400"/>
              <a:buFont typeface="Lato"/>
              <a:buChar char="●"/>
            </a:pPr>
            <a:r>
              <a:rPr lang="en-US" sz="1400">
                <a:ea typeface="Lato"/>
                <a:sym typeface="Lato"/>
              </a:rPr>
              <a:t>Sites were all hosted on same IP, along with dozens of other malicious sites</a:t>
            </a:r>
          </a:p>
          <a:p>
            <a:pPr marL="358775" indent="-219075">
              <a:spcAft>
                <a:spcPts val="600"/>
              </a:spcAft>
              <a:buClr>
                <a:schemeClr val="accent4"/>
              </a:buClr>
              <a:buSzPts val="1400"/>
              <a:buFont typeface="Lato"/>
              <a:buChar char="●"/>
            </a:pPr>
            <a:r>
              <a:rPr lang="en-US" sz="1400">
                <a:ea typeface="Lato"/>
                <a:sym typeface="Lato"/>
              </a:rPr>
              <a:t>A related phishing kit was detected containing all web components needed to clone the site</a:t>
            </a:r>
          </a:p>
        </p:txBody>
      </p:sp>
      <p:sp>
        <p:nvSpPr>
          <p:cNvPr id="51" name="Google Shape;476;p24"/>
          <p:cNvSpPr txBox="1"/>
          <p:nvPr/>
        </p:nvSpPr>
        <p:spPr>
          <a:xfrm>
            <a:off x="7505700" y="4274792"/>
            <a:ext cx="4084319" cy="1864783"/>
          </a:xfrm>
          <a:prstGeom prst="rect">
            <a:avLst/>
          </a:prstGeom>
          <a:noFill/>
          <a:ln>
            <a:noFill/>
          </a:ln>
        </p:spPr>
        <p:txBody>
          <a:bodyPr spcFirstLastPara="1" wrap="square" lIns="121900" tIns="121900" rIns="121900" bIns="121900" anchor="t" anchorCtr="0">
            <a:noAutofit/>
          </a:bodyPr>
          <a:lstStyle/>
          <a:p>
            <a:pPr marL="0" lvl="0" indent="0" algn="l" rtl="0">
              <a:spcAft>
                <a:spcPts val="600"/>
              </a:spcAft>
              <a:buNone/>
            </a:pPr>
            <a:r>
              <a:rPr lang="en-US" sz="1600" b="1">
                <a:latin typeface="Lato"/>
                <a:ea typeface="Lato"/>
                <a:cs typeface="Lato"/>
                <a:sym typeface="Lato"/>
              </a:rPr>
              <a:t>Mitigation &amp; Remediation</a:t>
            </a:r>
            <a:endParaRPr sz="1600" b="1">
              <a:latin typeface="Lato"/>
              <a:ea typeface="Lato"/>
              <a:cs typeface="Lato"/>
              <a:sym typeface="Lato"/>
            </a:endParaRPr>
          </a:p>
          <a:p>
            <a:pPr marL="358775" lvl="0" indent="-219075">
              <a:spcAft>
                <a:spcPts val="600"/>
              </a:spcAft>
              <a:buClr>
                <a:schemeClr val="accent4"/>
              </a:buClr>
              <a:buSzPts val="1400"/>
              <a:buFont typeface="Lato"/>
              <a:buChar char="●"/>
            </a:pPr>
            <a:r>
              <a:rPr lang="en-US" sz="1400">
                <a:ea typeface="Lato"/>
                <a:sym typeface="Lato"/>
              </a:rPr>
              <a:t>Blocked the sites on all endpoint devices and email relay system</a:t>
            </a:r>
          </a:p>
          <a:p>
            <a:pPr marL="358775" lvl="0" indent="-219075">
              <a:spcAft>
                <a:spcPts val="600"/>
              </a:spcAft>
              <a:buClr>
                <a:schemeClr val="accent4"/>
              </a:buClr>
              <a:buSzPts val="1400"/>
              <a:buFont typeface="Lato"/>
              <a:buChar char="●"/>
            </a:pPr>
            <a:r>
              <a:rPr lang="en-US" sz="1400">
                <a:ea typeface="Lato"/>
                <a:sym typeface="Lato"/>
              </a:rPr>
              <a:t>Takedown of sites,  phishing kit server and</a:t>
            </a:r>
          </a:p>
          <a:p>
            <a:pPr marL="358775" lvl="0" indent="-219075">
              <a:spcAft>
                <a:spcPts val="600"/>
              </a:spcAft>
              <a:buClr>
                <a:schemeClr val="accent4"/>
              </a:buClr>
              <a:buSzPts val="1400"/>
              <a:buFont typeface="Lato"/>
              <a:buChar char="●"/>
            </a:pPr>
            <a:r>
              <a:rPr lang="en-US" sz="1400">
                <a:ea typeface="Lato"/>
                <a:sym typeface="Lato"/>
              </a:rPr>
              <a:t> content removal</a:t>
            </a:r>
          </a:p>
          <a:p>
            <a:pPr marL="358775" lvl="0" indent="-219075">
              <a:spcAft>
                <a:spcPts val="600"/>
              </a:spcAft>
              <a:buClr>
                <a:schemeClr val="accent4"/>
              </a:buClr>
              <a:buSzPts val="1400"/>
              <a:buFont typeface="Lato"/>
              <a:buChar char="●"/>
            </a:pPr>
            <a:r>
              <a:rPr lang="en-US" sz="1400">
                <a:ea typeface="Lato"/>
                <a:sym typeface="Lato"/>
              </a:rPr>
              <a:t>Employee awareness to phishing campaigns</a:t>
            </a:r>
          </a:p>
        </p:txBody>
      </p:sp>
      <p:grpSp>
        <p:nvGrpSpPr>
          <p:cNvPr id="13" name="Group 12"/>
          <p:cNvGrpSpPr/>
          <p:nvPr/>
        </p:nvGrpSpPr>
        <p:grpSpPr>
          <a:xfrm>
            <a:off x="9263594" y="3714883"/>
            <a:ext cx="239914" cy="469869"/>
            <a:chOff x="9263594" y="3615823"/>
            <a:chExt cx="239914" cy="469869"/>
          </a:xfrm>
        </p:grpSpPr>
        <p:cxnSp>
          <p:nvCxnSpPr>
            <p:cNvPr id="52" name="Straight Connector 51"/>
            <p:cNvCxnSpPr/>
            <p:nvPr/>
          </p:nvCxnSpPr>
          <p:spPr>
            <a:xfrm flipV="1">
              <a:off x="9381410" y="3615823"/>
              <a:ext cx="0" cy="335645"/>
            </a:xfrm>
            <a:prstGeom prst="line">
              <a:avLst/>
            </a:prstGeom>
            <a:ln w="952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9263594" y="3845778"/>
              <a:ext cx="239914" cy="2399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a:endParaRPr lang="en-US">
                <a:solidFill>
                  <a:srgbClr val="FFFFFF"/>
                </a:solidFill>
              </a:endParaRPr>
            </a:p>
          </p:txBody>
        </p:sp>
      </p:grpSp>
      <p:grpSp>
        <p:nvGrpSpPr>
          <p:cNvPr id="12" name="Group 11"/>
          <p:cNvGrpSpPr/>
          <p:nvPr/>
        </p:nvGrpSpPr>
        <p:grpSpPr>
          <a:xfrm>
            <a:off x="3502874" y="3714883"/>
            <a:ext cx="239914" cy="469869"/>
            <a:chOff x="3502874" y="3615823"/>
            <a:chExt cx="239914" cy="469869"/>
          </a:xfrm>
        </p:grpSpPr>
        <p:cxnSp>
          <p:nvCxnSpPr>
            <p:cNvPr id="58" name="Straight Connector 57"/>
            <p:cNvCxnSpPr/>
            <p:nvPr/>
          </p:nvCxnSpPr>
          <p:spPr>
            <a:xfrm flipV="1">
              <a:off x="3620690" y="3615823"/>
              <a:ext cx="0" cy="335645"/>
            </a:xfrm>
            <a:prstGeom prst="line">
              <a:avLst/>
            </a:prstGeom>
            <a:ln w="952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3502874" y="3845778"/>
              <a:ext cx="239914" cy="2399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a:endParaRPr lang="en-US">
                <a:solidFill>
                  <a:srgbClr val="FFFFFF"/>
                </a:solidFill>
              </a:endParaRPr>
            </a:p>
          </p:txBody>
        </p:sp>
      </p:grpSp>
    </p:spTree>
    <p:extLst>
      <p:ext uri="{BB962C8B-B14F-4D97-AF65-F5344CB8AC3E}">
        <p14:creationId xmlns:p14="http://schemas.microsoft.com/office/powerpoint/2010/main" val="2172380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ppt_w</p:attrName>
                                        </p:attrNameLst>
                                      </p:cBhvr>
                                      <p:tavLst>
                                        <p:tav tm="0">
                                          <p:val>
                                            <p:strVal val="2/3*#ppt_w"/>
                                          </p:val>
                                        </p:tav>
                                        <p:tav tm="100000">
                                          <p:val>
                                            <p:strVal val="#ppt_w"/>
                                          </p:val>
                                        </p:tav>
                                      </p:tavLst>
                                    </p:anim>
                                    <p:anim calcmode="lin" valueType="num">
                                      <p:cBhvr>
                                        <p:cTn id="8" dur="250" fill="hold"/>
                                        <p:tgtEl>
                                          <p:spTgt spid="15"/>
                                        </p:tgtEl>
                                        <p:attrNameLst>
                                          <p:attrName>ppt_h</p:attrName>
                                        </p:attrNameLst>
                                      </p:cBhvr>
                                      <p:tavLst>
                                        <p:tav tm="0">
                                          <p:val>
                                            <p:strVal val="2/3*#ppt_h"/>
                                          </p:val>
                                        </p:tav>
                                        <p:tav tm="100000">
                                          <p:val>
                                            <p:strVal val="#ppt_h"/>
                                          </p:val>
                                        </p:tav>
                                      </p:tavLst>
                                    </p:anim>
                                  </p:childTnLst>
                                </p:cTn>
                              </p:par>
                            </p:childTnLst>
                          </p:cTn>
                        </p:par>
                        <p:par>
                          <p:cTn id="9" fill="hold">
                            <p:stCondLst>
                              <p:cond delay="250"/>
                            </p:stCondLst>
                            <p:childTnLst>
                              <p:par>
                                <p:cTn id="10" presetID="42" presetClass="entr" presetSubtype="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250"/>
                                        <p:tgtEl>
                                          <p:spTgt spid="42"/>
                                        </p:tgtEl>
                                      </p:cBhvr>
                                    </p:animEffect>
                                    <p:anim calcmode="lin" valueType="num">
                                      <p:cBhvr>
                                        <p:cTn id="13" dur="250" fill="hold"/>
                                        <p:tgtEl>
                                          <p:spTgt spid="42"/>
                                        </p:tgtEl>
                                        <p:attrNameLst>
                                          <p:attrName>ppt_x</p:attrName>
                                        </p:attrNameLst>
                                      </p:cBhvr>
                                      <p:tavLst>
                                        <p:tav tm="0">
                                          <p:val>
                                            <p:strVal val="#ppt_x"/>
                                          </p:val>
                                        </p:tav>
                                        <p:tav tm="100000">
                                          <p:val>
                                            <p:strVal val="#ppt_x"/>
                                          </p:val>
                                        </p:tav>
                                      </p:tavLst>
                                    </p:anim>
                                    <p:anim calcmode="lin" valueType="num">
                                      <p:cBhvr>
                                        <p:cTn id="14" dur="25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250" fill="hold"/>
                                        <p:tgtEl>
                                          <p:spTgt spid="12"/>
                                        </p:tgtEl>
                                        <p:attrNameLst>
                                          <p:attrName>ppt_w</p:attrName>
                                        </p:attrNameLst>
                                      </p:cBhvr>
                                      <p:tavLst>
                                        <p:tav tm="0">
                                          <p:val>
                                            <p:strVal val="2/3*#ppt_w"/>
                                          </p:val>
                                        </p:tav>
                                        <p:tav tm="100000">
                                          <p:val>
                                            <p:strVal val="#ppt_w"/>
                                          </p:val>
                                        </p:tav>
                                      </p:tavLst>
                                    </p:anim>
                                    <p:anim calcmode="lin" valueType="num">
                                      <p:cBhvr>
                                        <p:cTn id="20" dur="250" fill="hold"/>
                                        <p:tgtEl>
                                          <p:spTgt spid="12"/>
                                        </p:tgtEl>
                                        <p:attrNameLst>
                                          <p:attrName>ppt_h</p:attrName>
                                        </p:attrNameLst>
                                      </p:cBhvr>
                                      <p:tavLst>
                                        <p:tav tm="0">
                                          <p:val>
                                            <p:strVal val="2/3*#ppt_h"/>
                                          </p:val>
                                        </p:tav>
                                        <p:tav tm="100000">
                                          <p:val>
                                            <p:strVal val="#ppt_h"/>
                                          </p:val>
                                        </p:tav>
                                      </p:tavLst>
                                    </p:anim>
                                  </p:childTnLst>
                                </p:cTn>
                              </p:par>
                            </p:childTnLst>
                          </p:cTn>
                        </p:par>
                        <p:par>
                          <p:cTn id="21" fill="hold">
                            <p:stCondLst>
                              <p:cond delay="250"/>
                            </p:stCondLst>
                            <p:childTnLst>
                              <p:par>
                                <p:cTn id="22" presetID="47"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50"/>
                                        <p:tgtEl>
                                          <p:spTgt spid="22"/>
                                        </p:tgtEl>
                                      </p:cBhvr>
                                    </p:animEffect>
                                    <p:anim calcmode="lin" valueType="num">
                                      <p:cBhvr>
                                        <p:cTn id="25" dur="250" fill="hold"/>
                                        <p:tgtEl>
                                          <p:spTgt spid="22"/>
                                        </p:tgtEl>
                                        <p:attrNameLst>
                                          <p:attrName>ppt_x</p:attrName>
                                        </p:attrNameLst>
                                      </p:cBhvr>
                                      <p:tavLst>
                                        <p:tav tm="0">
                                          <p:val>
                                            <p:strVal val="#ppt_x"/>
                                          </p:val>
                                        </p:tav>
                                        <p:tav tm="100000">
                                          <p:val>
                                            <p:strVal val="#ppt_x"/>
                                          </p:val>
                                        </p:tav>
                                      </p:tavLst>
                                    </p:anim>
                                    <p:anim calcmode="lin" valueType="num">
                                      <p:cBhvr>
                                        <p:cTn id="26" dur="2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250" fill="hold"/>
                                        <p:tgtEl>
                                          <p:spTgt spid="14"/>
                                        </p:tgtEl>
                                        <p:attrNameLst>
                                          <p:attrName>ppt_w</p:attrName>
                                        </p:attrNameLst>
                                      </p:cBhvr>
                                      <p:tavLst>
                                        <p:tav tm="0">
                                          <p:val>
                                            <p:strVal val="2/3*#ppt_w"/>
                                          </p:val>
                                        </p:tav>
                                        <p:tav tm="100000">
                                          <p:val>
                                            <p:strVal val="#ppt_w"/>
                                          </p:val>
                                        </p:tav>
                                      </p:tavLst>
                                    </p:anim>
                                    <p:anim calcmode="lin" valueType="num">
                                      <p:cBhvr>
                                        <p:cTn id="32" dur="250" fill="hold"/>
                                        <p:tgtEl>
                                          <p:spTgt spid="14"/>
                                        </p:tgtEl>
                                        <p:attrNameLst>
                                          <p:attrName>ppt_h</p:attrName>
                                        </p:attrNameLst>
                                      </p:cBhvr>
                                      <p:tavLst>
                                        <p:tav tm="0">
                                          <p:val>
                                            <p:strVal val="2/3*#ppt_h"/>
                                          </p:val>
                                        </p:tav>
                                        <p:tav tm="100000">
                                          <p:val>
                                            <p:strVal val="#ppt_h"/>
                                          </p:val>
                                        </p:tav>
                                      </p:tavLst>
                                    </p:anim>
                                  </p:childTnLst>
                                </p:cTn>
                              </p:par>
                            </p:childTnLst>
                          </p:cTn>
                        </p:par>
                        <p:par>
                          <p:cTn id="33" fill="hold">
                            <p:stCondLst>
                              <p:cond delay="250"/>
                            </p:stCondLst>
                            <p:childTnLst>
                              <p:par>
                                <p:cTn id="34" presetID="42" presetClass="entr" presetSubtype="0" fill="hold" grpId="0"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250"/>
                                        <p:tgtEl>
                                          <p:spTgt spid="50"/>
                                        </p:tgtEl>
                                      </p:cBhvr>
                                    </p:animEffect>
                                    <p:anim calcmode="lin" valueType="num">
                                      <p:cBhvr>
                                        <p:cTn id="37" dur="250" fill="hold"/>
                                        <p:tgtEl>
                                          <p:spTgt spid="50"/>
                                        </p:tgtEl>
                                        <p:attrNameLst>
                                          <p:attrName>ppt_x</p:attrName>
                                        </p:attrNameLst>
                                      </p:cBhvr>
                                      <p:tavLst>
                                        <p:tav tm="0">
                                          <p:val>
                                            <p:strVal val="#ppt_x"/>
                                          </p:val>
                                        </p:tav>
                                        <p:tav tm="100000">
                                          <p:val>
                                            <p:strVal val="#ppt_x"/>
                                          </p:val>
                                        </p:tav>
                                      </p:tavLst>
                                    </p:anim>
                                    <p:anim calcmode="lin" valueType="num">
                                      <p:cBhvr>
                                        <p:cTn id="38" dur="2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272"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250" fill="hold"/>
                                        <p:tgtEl>
                                          <p:spTgt spid="13"/>
                                        </p:tgtEl>
                                        <p:attrNameLst>
                                          <p:attrName>ppt_w</p:attrName>
                                        </p:attrNameLst>
                                      </p:cBhvr>
                                      <p:tavLst>
                                        <p:tav tm="0">
                                          <p:val>
                                            <p:strVal val="2/3*#ppt_w"/>
                                          </p:val>
                                        </p:tav>
                                        <p:tav tm="100000">
                                          <p:val>
                                            <p:strVal val="#ppt_w"/>
                                          </p:val>
                                        </p:tav>
                                      </p:tavLst>
                                    </p:anim>
                                    <p:anim calcmode="lin" valueType="num">
                                      <p:cBhvr>
                                        <p:cTn id="44" dur="250" fill="hold"/>
                                        <p:tgtEl>
                                          <p:spTgt spid="13"/>
                                        </p:tgtEl>
                                        <p:attrNameLst>
                                          <p:attrName>ppt_h</p:attrName>
                                        </p:attrNameLst>
                                      </p:cBhvr>
                                      <p:tavLst>
                                        <p:tav tm="0">
                                          <p:val>
                                            <p:strVal val="2/3*#ppt_h"/>
                                          </p:val>
                                        </p:tav>
                                        <p:tav tm="100000">
                                          <p:val>
                                            <p:strVal val="#ppt_h"/>
                                          </p:val>
                                        </p:tav>
                                      </p:tavLst>
                                    </p:anim>
                                  </p:childTnLst>
                                </p:cTn>
                              </p:par>
                            </p:childTnLst>
                          </p:cTn>
                        </p:par>
                        <p:par>
                          <p:cTn id="45" fill="hold">
                            <p:stCondLst>
                              <p:cond delay="250"/>
                            </p:stCondLst>
                            <p:childTnLst>
                              <p:par>
                                <p:cTn id="46" presetID="47" presetClass="entr" presetSubtype="0" fill="hold" grpId="0"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250"/>
                                        <p:tgtEl>
                                          <p:spTgt spid="51"/>
                                        </p:tgtEl>
                                      </p:cBhvr>
                                    </p:animEffect>
                                    <p:anim calcmode="lin" valueType="num">
                                      <p:cBhvr>
                                        <p:cTn id="49" dur="250" fill="hold"/>
                                        <p:tgtEl>
                                          <p:spTgt spid="51"/>
                                        </p:tgtEl>
                                        <p:attrNameLst>
                                          <p:attrName>ppt_x</p:attrName>
                                        </p:attrNameLst>
                                      </p:cBhvr>
                                      <p:tavLst>
                                        <p:tav tm="0">
                                          <p:val>
                                            <p:strVal val="#ppt_x"/>
                                          </p:val>
                                        </p:tav>
                                        <p:tav tm="100000">
                                          <p:val>
                                            <p:strVal val="#ppt_x"/>
                                          </p:val>
                                        </p:tav>
                                      </p:tavLst>
                                    </p:anim>
                                    <p:anim calcmode="lin" valueType="num">
                                      <p:cBhvr>
                                        <p:cTn id="50" dur="25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0" grpId="0"/>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558"/>
        <p:cNvGrpSpPr/>
        <p:nvPr/>
      </p:nvGrpSpPr>
      <p:grpSpPr>
        <a:xfrm>
          <a:off x="0" y="0"/>
          <a:ext cx="0" cy="0"/>
          <a:chOff x="0" y="0"/>
          <a:chExt cx="0" cy="0"/>
        </a:xfrm>
      </p:grpSpPr>
      <p:sp>
        <p:nvSpPr>
          <p:cNvPr id="559" name="Google Shape;559;p28"/>
          <p:cNvSpPr txBox="1">
            <a:spLocks noGrp="1"/>
          </p:cNvSpPr>
          <p:nvPr>
            <p:ph type="sldNum" idx="12"/>
          </p:nvPr>
        </p:nvSpPr>
        <p:spPr>
          <a:xfrm>
            <a:off x="11590019" y="6279146"/>
            <a:ext cx="359100" cy="365100"/>
          </a:xfrm>
          <a:prstGeom prst="rect">
            <a:avLst/>
          </a:prstGeom>
        </p:spPr>
        <p:txBody>
          <a:bodyPr spcFirstLastPara="1" wrap="square" lIns="0" tIns="0" rIns="0" bIns="0" anchor="ctr" anchorCtr="0">
            <a:noAutofit/>
          </a:bodyPr>
          <a:lstStyle/>
          <a:p>
            <a:fld id="{00000000-1234-1234-1234-123412341234}" type="slidenum">
              <a:rPr lang="en-US">
                <a:solidFill>
                  <a:srgbClr val="FF7816"/>
                </a:solidFill>
              </a:rPr>
              <a:pPr/>
              <a:t>21</a:t>
            </a:fld>
            <a:endParaRPr>
              <a:solidFill>
                <a:srgbClr val="FF7816"/>
              </a:solidFill>
            </a:endParaRPr>
          </a:p>
        </p:txBody>
      </p:sp>
      <p:sp>
        <p:nvSpPr>
          <p:cNvPr id="560" name="Google Shape;560;p28"/>
          <p:cNvSpPr txBox="1">
            <a:spLocks noGrp="1"/>
          </p:cNvSpPr>
          <p:nvPr>
            <p:ph type="ctrTitle"/>
          </p:nvPr>
        </p:nvSpPr>
        <p:spPr>
          <a:xfrm>
            <a:off x="776275" y="1337550"/>
            <a:ext cx="9472800" cy="1762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Asset Discovery &amp; intelligence-led </a:t>
            </a:r>
            <a:br>
              <a:rPr lang="en-US"/>
            </a:br>
            <a:r>
              <a:rPr lang="en-US"/>
              <a:t>Attack Surface mapping </a:t>
            </a:r>
            <a:endParaRPr/>
          </a:p>
          <a:p>
            <a:pPr marL="0" lvl="0" indent="0" algn="l" rtl="0">
              <a:spcBef>
                <a:spcPts val="0"/>
              </a:spcBef>
              <a:spcAft>
                <a:spcPts val="0"/>
              </a:spcAft>
              <a:buNone/>
            </a:pPr>
            <a:endParaRPr/>
          </a:p>
        </p:txBody>
      </p:sp>
      <p:sp>
        <p:nvSpPr>
          <p:cNvPr id="2" name="Footer Placeholder 1"/>
          <p:cNvSpPr>
            <a:spLocks noGrp="1"/>
          </p:cNvSpPr>
          <p:nvPr>
            <p:ph type="ftr" idx="11"/>
          </p:nvPr>
        </p:nvSpPr>
        <p:spPr/>
        <p:txBody>
          <a:bodyPr/>
          <a:lstStyle/>
          <a:p>
            <a:r>
              <a:rPr lang="en-US"/>
              <a:t>Confidential | Cyberint Copyright © All Rights Reserved 2020</a:t>
            </a:r>
          </a:p>
        </p:txBody>
      </p:sp>
    </p:spTree>
    <p:extLst>
      <p:ext uri="{BB962C8B-B14F-4D97-AF65-F5344CB8AC3E}">
        <p14:creationId xmlns:p14="http://schemas.microsoft.com/office/powerpoint/2010/main" val="3594866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374EFF-1B78-4265-8D4E-6C2B828745CA}"/>
              </a:ext>
            </a:extLst>
          </p:cNvPr>
          <p:cNvSpPr>
            <a:spLocks noGrp="1"/>
          </p:cNvSpPr>
          <p:nvPr>
            <p:ph type="title"/>
          </p:nvPr>
        </p:nvSpPr>
        <p:spPr/>
        <p:txBody>
          <a:bodyPr/>
          <a:lstStyle/>
          <a:p>
            <a:r>
              <a:rPr lang="en-US"/>
              <a:t>Asset Discovery &amp; intelligence-led Vulnerability Management</a:t>
            </a:r>
          </a:p>
        </p:txBody>
      </p:sp>
      <p:sp>
        <p:nvSpPr>
          <p:cNvPr id="14" name="Text Placeholder 13"/>
          <p:cNvSpPr>
            <a:spLocks noGrp="1"/>
          </p:cNvSpPr>
          <p:nvPr>
            <p:ph type="body" idx="1"/>
          </p:nvPr>
        </p:nvSpPr>
        <p:spPr>
          <a:xfrm>
            <a:off x="615316" y="2105403"/>
            <a:ext cx="3392804" cy="3845817"/>
          </a:xfrm>
        </p:spPr>
        <p:txBody>
          <a:bodyPr/>
          <a:lstStyle/>
          <a:p>
            <a:pPr>
              <a:spcBef>
                <a:spcPts val="0"/>
              </a:spcBef>
              <a:spcAft>
                <a:spcPts val="1200"/>
              </a:spcAft>
            </a:pPr>
            <a:r>
              <a:rPr lang="en-US" sz="1800" b="1"/>
              <a:t>Discovery of Digital Assets</a:t>
            </a:r>
          </a:p>
          <a:p>
            <a:pPr marL="449263" indent="-266700">
              <a:spcBef>
                <a:spcPts val="0"/>
              </a:spcBef>
              <a:spcAft>
                <a:spcPts val="1200"/>
              </a:spcAft>
              <a:buSzPct val="100000"/>
              <a:buFont typeface="Lato" panose="020F0502020204030203" pitchFamily="34" charset="0"/>
              <a:buChar char="●"/>
            </a:pPr>
            <a:r>
              <a:rPr lang="en-US" sz="1400"/>
              <a:t>Discover your registered IP addresses, Domains, </a:t>
            </a:r>
            <a:r>
              <a:rPr lang="en-US" sz="1400" err="1"/>
              <a:t>etc</a:t>
            </a:r>
            <a:endParaRPr lang="en-US" sz="1400"/>
          </a:p>
          <a:p>
            <a:pPr marL="449263" indent="-266700">
              <a:spcBef>
                <a:spcPts val="0"/>
              </a:spcBef>
              <a:spcAft>
                <a:spcPts val="1200"/>
              </a:spcAft>
              <a:buSzPct val="100000"/>
              <a:buFont typeface="Lato" panose="020F0502020204030203" pitchFamily="34" charset="0"/>
              <a:buChar char="●"/>
            </a:pPr>
            <a:r>
              <a:rPr lang="en-US" sz="1400"/>
              <a:t>Verify and resolve any shadow assets</a:t>
            </a:r>
          </a:p>
          <a:p>
            <a:pPr>
              <a:spcBef>
                <a:spcPts val="600"/>
              </a:spcBef>
              <a:spcAft>
                <a:spcPts val="1200"/>
              </a:spcAft>
            </a:pPr>
            <a:r>
              <a:rPr lang="en-US" sz="1800" b="1"/>
              <a:t>Identify Issues/Vulnerabilities</a:t>
            </a:r>
          </a:p>
          <a:p>
            <a:pPr marL="449263" lvl="1" indent="-266700">
              <a:spcBef>
                <a:spcPts val="0"/>
              </a:spcBef>
              <a:spcAft>
                <a:spcPts val="1200"/>
              </a:spcAft>
              <a:buSzPct val="100000"/>
              <a:buFont typeface="Lato" panose="020F0502020204030203" pitchFamily="34" charset="0"/>
              <a:buChar char="●"/>
            </a:pPr>
            <a:r>
              <a:rPr lang="en-US" sz="1400"/>
              <a:t>Automated issues/vulnerabilities correlation</a:t>
            </a:r>
          </a:p>
          <a:p>
            <a:pPr>
              <a:spcBef>
                <a:spcPts val="600"/>
              </a:spcBef>
              <a:spcAft>
                <a:spcPts val="1200"/>
              </a:spcAft>
            </a:pPr>
            <a:r>
              <a:rPr lang="en-US" sz="1800" b="1"/>
              <a:t>Proactive Protection</a:t>
            </a:r>
          </a:p>
          <a:p>
            <a:pPr marL="449263" lvl="1" indent="-266700">
              <a:spcBef>
                <a:spcPts val="0"/>
              </a:spcBef>
              <a:spcAft>
                <a:spcPts val="1200"/>
              </a:spcAft>
              <a:buSzPct val="100000"/>
              <a:buFont typeface="Lato" panose="020F0502020204030203" pitchFamily="34" charset="0"/>
              <a:buChar char="●"/>
            </a:pPr>
            <a:r>
              <a:rPr lang="en-US" sz="1400"/>
              <a:t>Act on discovered issues</a:t>
            </a:r>
          </a:p>
          <a:p>
            <a:pPr marL="449263" lvl="1" indent="-266700">
              <a:spcBef>
                <a:spcPts val="0"/>
              </a:spcBef>
              <a:spcAft>
                <a:spcPts val="1200"/>
              </a:spcAft>
              <a:buSzPct val="100000"/>
              <a:buFont typeface="Lato" panose="020F0502020204030203" pitchFamily="34" charset="0"/>
              <a:buChar char="●"/>
            </a:pPr>
            <a:r>
              <a:rPr lang="en-US" sz="1400"/>
              <a:t>Re-discover to continuously map new unknown assets</a:t>
            </a:r>
          </a:p>
        </p:txBody>
      </p:sp>
      <p:sp>
        <p:nvSpPr>
          <p:cNvPr id="4" name="Footer Placeholder 3"/>
          <p:cNvSpPr>
            <a:spLocks noGrp="1"/>
          </p:cNvSpPr>
          <p:nvPr>
            <p:ph type="ftr" idx="11"/>
          </p:nvPr>
        </p:nvSpPr>
        <p:spPr/>
        <p:txBody>
          <a:bodyPr/>
          <a:lstStyle/>
          <a:p>
            <a:r>
              <a:rPr lang="en-US"/>
              <a:t>Confidential | Cyberint Copyright © All Rights Reserved 2020</a:t>
            </a:r>
          </a:p>
        </p:txBody>
      </p:sp>
      <p:sp>
        <p:nvSpPr>
          <p:cNvPr id="3" name="Slide Number Placeholder 2">
            <a:extLst>
              <a:ext uri="{FF2B5EF4-FFF2-40B4-BE49-F238E27FC236}">
                <a16:creationId xmlns:a16="http://schemas.microsoft.com/office/drawing/2014/main" id="{97A7DD10-8D47-44AC-8EFB-415AB209EA69}"/>
              </a:ext>
            </a:extLst>
          </p:cNvPr>
          <p:cNvSpPr>
            <a:spLocks noGrp="1"/>
          </p:cNvSpPr>
          <p:nvPr>
            <p:ph type="sldNum" idx="12"/>
          </p:nvPr>
        </p:nvSpPr>
        <p:spPr/>
        <p:txBody>
          <a:bodyPr/>
          <a:lstStyle/>
          <a:p>
            <a:pPr lvl="0"/>
            <a:fld id="{00000000-1234-1234-1234-123412341234}" type="slidenum">
              <a:rPr lang="en-US" smtClean="0"/>
              <a:pPr lvl="0"/>
              <a:t>22</a:t>
            </a:fld>
            <a:endParaRPr lang="en-US"/>
          </a:p>
        </p:txBody>
      </p:sp>
      <p:grpSp>
        <p:nvGrpSpPr>
          <p:cNvPr id="9" name="Group 8">
            <a:extLst>
              <a:ext uri="{FF2B5EF4-FFF2-40B4-BE49-F238E27FC236}">
                <a16:creationId xmlns:a16="http://schemas.microsoft.com/office/drawing/2014/main" id="{69E8341A-E333-498C-8203-CFD7EE96DE79}"/>
              </a:ext>
            </a:extLst>
          </p:cNvPr>
          <p:cNvGrpSpPr/>
          <p:nvPr/>
        </p:nvGrpSpPr>
        <p:grpSpPr>
          <a:xfrm>
            <a:off x="5314527" y="2105403"/>
            <a:ext cx="4279054" cy="1800956"/>
            <a:chOff x="4331330" y="1696817"/>
            <a:chExt cx="3478876" cy="1763708"/>
          </a:xfrm>
        </p:grpSpPr>
        <p:pic>
          <p:nvPicPr>
            <p:cNvPr id="10" name="Google Shape;1116;p13">
              <a:extLst>
                <a:ext uri="{FF2B5EF4-FFF2-40B4-BE49-F238E27FC236}">
                  <a16:creationId xmlns:a16="http://schemas.microsoft.com/office/drawing/2014/main" id="{69A32610-0A9A-466F-9CDE-A42345B93411}"/>
                </a:ext>
              </a:extLst>
            </p:cNvPr>
            <p:cNvPicPr preferRelativeResize="0"/>
            <p:nvPr/>
          </p:nvPicPr>
          <p:blipFill rotWithShape="1">
            <a:blip r:embed="rId2" cstate="screen">
              <a:alphaModFix/>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4336019" y="1816207"/>
              <a:ext cx="3465625" cy="1644318"/>
            </a:xfrm>
            <a:prstGeom prst="rect">
              <a:avLst/>
            </a:prstGeom>
            <a:noFill/>
            <a:ln w="3175">
              <a:solidFill>
                <a:schemeClr val="tx1"/>
              </a:solidFill>
            </a:ln>
          </p:spPr>
        </p:pic>
        <p:pic>
          <p:nvPicPr>
            <p:cNvPr id="12" name="Google Shape;840;p36">
              <a:extLst>
                <a:ext uri="{FF2B5EF4-FFF2-40B4-BE49-F238E27FC236}">
                  <a16:creationId xmlns:a16="http://schemas.microsoft.com/office/drawing/2014/main" id="{A03801CA-3C02-487B-97B3-B8A869EC9B5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31330" y="1697304"/>
              <a:ext cx="2915632" cy="221657"/>
            </a:xfrm>
            <a:prstGeom prst="rect">
              <a:avLst/>
            </a:prstGeom>
            <a:noFill/>
            <a:ln w="3175">
              <a:solidFill>
                <a:schemeClr val="tx1"/>
              </a:solidFill>
            </a:ln>
          </p:spPr>
        </p:pic>
        <p:pic>
          <p:nvPicPr>
            <p:cNvPr id="13" name="Google Shape;840;p36">
              <a:extLst>
                <a:ext uri="{FF2B5EF4-FFF2-40B4-BE49-F238E27FC236}">
                  <a16:creationId xmlns:a16="http://schemas.microsoft.com/office/drawing/2014/main" id="{54472C57-A500-4939-A3AE-8FBD693F046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159888" y="1696817"/>
              <a:ext cx="650318" cy="221656"/>
            </a:xfrm>
            <a:prstGeom prst="rect">
              <a:avLst/>
            </a:prstGeom>
            <a:noFill/>
            <a:ln w="3175">
              <a:solidFill>
                <a:schemeClr val="tx1"/>
              </a:solidFill>
            </a:ln>
          </p:spPr>
        </p:pic>
      </p:grpSp>
      <p:pic>
        <p:nvPicPr>
          <p:cNvPr id="2" name="Google Shape;569;p29">
            <a:extLst>
              <a:ext uri="{FF2B5EF4-FFF2-40B4-BE49-F238E27FC236}">
                <a16:creationId xmlns:a16="http://schemas.microsoft.com/office/drawing/2014/main" id="{2166B0C8-2AE5-46B2-BF36-E3C824E556D7}"/>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077892" y="2738892"/>
            <a:ext cx="4490221" cy="1758669"/>
          </a:xfrm>
          <a:prstGeom prst="rect">
            <a:avLst/>
          </a:prstGeom>
          <a:noFill/>
          <a:ln w="3175">
            <a:solidFill>
              <a:schemeClr val="tx1"/>
            </a:solidFill>
          </a:ln>
        </p:spPr>
      </p:pic>
      <p:sp>
        <p:nvSpPr>
          <p:cNvPr id="15" name="Text Placeholder 13"/>
          <p:cNvSpPr txBox="1">
            <a:spLocks/>
          </p:cNvSpPr>
          <p:nvPr/>
        </p:nvSpPr>
        <p:spPr>
          <a:xfrm>
            <a:off x="5314527" y="4510441"/>
            <a:ext cx="6253586" cy="15461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FF7814"/>
              </a:buClr>
              <a:buSzPts val="2800"/>
              <a:buFont typeface="Lato"/>
              <a:buNone/>
              <a:defRPr sz="2800" b="0" i="0" u="none" strike="noStrike" cap="none">
                <a:solidFill>
                  <a:srgbClr val="151546"/>
                </a:solidFill>
                <a:latin typeface="Lato"/>
                <a:ea typeface="Lato"/>
                <a:cs typeface="Lato"/>
                <a:sym typeface="Lato"/>
              </a:defRPr>
            </a:lvl1pPr>
            <a:lvl2pPr marL="914400" marR="0" lvl="1" indent="-228600" algn="l" rtl="0">
              <a:lnSpc>
                <a:spcPct val="90000"/>
              </a:lnSpc>
              <a:spcBef>
                <a:spcPts val="500"/>
              </a:spcBef>
              <a:spcAft>
                <a:spcPts val="0"/>
              </a:spcAft>
              <a:buClr>
                <a:srgbClr val="FF7814"/>
              </a:buClr>
              <a:buSzPts val="2400"/>
              <a:buFont typeface="Lato"/>
              <a:buNone/>
              <a:defRPr sz="2400" b="0" i="0" u="none" strike="noStrike" cap="none">
                <a:solidFill>
                  <a:srgbClr val="151546"/>
                </a:solidFill>
                <a:latin typeface="Lato"/>
                <a:ea typeface="Lato"/>
                <a:cs typeface="Lato"/>
                <a:sym typeface="Lato"/>
              </a:defRPr>
            </a:lvl2pPr>
            <a:lvl3pPr marL="1371600" marR="0" lvl="2" indent="-228600" algn="l" rtl="0">
              <a:lnSpc>
                <a:spcPct val="90000"/>
              </a:lnSpc>
              <a:spcBef>
                <a:spcPts val="500"/>
              </a:spcBef>
              <a:spcAft>
                <a:spcPts val="0"/>
              </a:spcAft>
              <a:buClr>
                <a:srgbClr val="FF7814"/>
              </a:buClr>
              <a:buSzPts val="2000"/>
              <a:buFont typeface="Lato"/>
              <a:buNone/>
              <a:defRPr sz="2000" b="0" i="0" u="none" strike="noStrike" cap="none">
                <a:solidFill>
                  <a:srgbClr val="151546"/>
                </a:solidFill>
                <a:latin typeface="Lato"/>
                <a:ea typeface="Lato"/>
                <a:cs typeface="Lato"/>
                <a:sym typeface="Lato"/>
              </a:defRPr>
            </a:lvl3pPr>
            <a:lvl4pPr marL="1828800" marR="0" lvl="3" indent="-228600" algn="l" rtl="0">
              <a:lnSpc>
                <a:spcPct val="90000"/>
              </a:lnSpc>
              <a:spcBef>
                <a:spcPts val="500"/>
              </a:spcBef>
              <a:spcAft>
                <a:spcPts val="0"/>
              </a:spcAft>
              <a:buClr>
                <a:srgbClr val="FF7814"/>
              </a:buClr>
              <a:buSzPts val="1800"/>
              <a:buFont typeface="Lato"/>
              <a:buNone/>
              <a:defRPr sz="1800" b="0" i="0" u="none" strike="noStrike" cap="none">
                <a:solidFill>
                  <a:srgbClr val="151546"/>
                </a:solidFill>
                <a:latin typeface="Lato"/>
                <a:ea typeface="Lato"/>
                <a:cs typeface="Lato"/>
                <a:sym typeface="Lato"/>
              </a:defRPr>
            </a:lvl4pPr>
            <a:lvl5pPr marL="2286000" marR="0" lvl="4" indent="-228600" algn="l" rtl="0">
              <a:lnSpc>
                <a:spcPct val="90000"/>
              </a:lnSpc>
              <a:spcBef>
                <a:spcPts val="500"/>
              </a:spcBef>
              <a:spcAft>
                <a:spcPts val="0"/>
              </a:spcAft>
              <a:buClr>
                <a:srgbClr val="FF7814"/>
              </a:buClr>
              <a:buSzPts val="1800"/>
              <a:buFont typeface="Lato"/>
              <a:buNone/>
              <a:defRPr sz="1800" b="0" i="0" u="none" strike="noStrike" cap="none">
                <a:solidFill>
                  <a:srgbClr val="151546"/>
                </a:solidFill>
                <a:latin typeface="Lato"/>
                <a:ea typeface="Lato"/>
                <a:cs typeface="Lato"/>
                <a:sym typeface="Lato"/>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pPr>
              <a:spcBef>
                <a:spcPts val="600"/>
              </a:spcBef>
              <a:spcAft>
                <a:spcPts val="600"/>
              </a:spcAft>
            </a:pPr>
            <a:r>
              <a:rPr lang="en-US" sz="2400" b="1"/>
              <a:t>Benefits</a:t>
            </a:r>
          </a:p>
          <a:p>
            <a:pPr marL="449263" lvl="1" indent="-266700">
              <a:spcBef>
                <a:spcPts val="0"/>
              </a:spcBef>
              <a:spcAft>
                <a:spcPts val="600"/>
              </a:spcAft>
              <a:buSzPct val="100000"/>
              <a:buFont typeface="Lato" panose="020F0502020204030203" pitchFamily="34" charset="0"/>
              <a:buChar char="●"/>
            </a:pPr>
            <a:r>
              <a:rPr lang="en-US" sz="1800"/>
              <a:t>Minimize digital exposure and risks</a:t>
            </a:r>
          </a:p>
          <a:p>
            <a:pPr marL="449263" lvl="1" indent="-266700">
              <a:spcBef>
                <a:spcPts val="0"/>
              </a:spcBef>
              <a:spcAft>
                <a:spcPts val="600"/>
              </a:spcAft>
              <a:buSzPct val="100000"/>
              <a:buFont typeface="Lato" panose="020F0502020204030203" pitchFamily="34" charset="0"/>
              <a:buChar char="●"/>
            </a:pPr>
            <a:r>
              <a:rPr lang="en-US" sz="1800"/>
              <a:t>Mitigate potential exploits</a:t>
            </a:r>
          </a:p>
          <a:p>
            <a:pPr marL="449263" lvl="1" indent="-266700">
              <a:spcBef>
                <a:spcPts val="0"/>
              </a:spcBef>
              <a:spcAft>
                <a:spcPts val="600"/>
              </a:spcAft>
              <a:buSzPct val="100000"/>
              <a:buFont typeface="Lato" panose="020F0502020204030203" pitchFamily="34" charset="0"/>
              <a:buChar char="●"/>
            </a:pPr>
            <a:r>
              <a:rPr lang="en-US" sz="1800"/>
              <a:t>Detect shadow assets or misuse of corporate accounts</a:t>
            </a:r>
          </a:p>
        </p:txBody>
      </p:sp>
    </p:spTree>
    <p:extLst>
      <p:ext uri="{BB962C8B-B14F-4D97-AF65-F5344CB8AC3E}">
        <p14:creationId xmlns:p14="http://schemas.microsoft.com/office/powerpoint/2010/main" val="3858568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150"/>
                                        <p:tgtEl>
                                          <p:spTgt spid="14">
                                            <p:txEl>
                                              <p:pRg st="1" end="1"/>
                                            </p:txEl>
                                          </p:spTgt>
                                        </p:tgtEl>
                                      </p:cBhvr>
                                    </p:animEffect>
                                    <p:anim calcmode="lin" valueType="num">
                                      <p:cBhvr>
                                        <p:cTn id="12" dur="15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3" dur="15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650"/>
                            </p:stCondLst>
                            <p:childTnLst>
                              <p:par>
                                <p:cTn id="15" presetID="47" presetClass="entr" presetSubtype="0" fill="hold" grpId="0" nodeType="after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150"/>
                                        <p:tgtEl>
                                          <p:spTgt spid="14">
                                            <p:txEl>
                                              <p:pRg st="2" end="2"/>
                                            </p:txEl>
                                          </p:spTgt>
                                        </p:tgtEl>
                                      </p:cBhvr>
                                    </p:animEffect>
                                    <p:anim calcmode="lin" valueType="num">
                                      <p:cBhvr>
                                        <p:cTn id="18" dur="15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9" dur="15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xEl>
                                              <p:pRg st="3" end="3"/>
                                            </p:txEl>
                                          </p:spTgt>
                                        </p:tgtEl>
                                        <p:attrNameLst>
                                          <p:attrName>style.visibility</p:attrName>
                                        </p:attrNameLst>
                                      </p:cBhvr>
                                      <p:to>
                                        <p:strVal val="visible"/>
                                      </p:to>
                                    </p:set>
                                    <p:animEffect transition="in" filter="fade">
                                      <p:cBhvr>
                                        <p:cTn id="24" dur="500"/>
                                        <p:tgtEl>
                                          <p:spTgt spid="14">
                                            <p:txEl>
                                              <p:pRg st="3" end="3"/>
                                            </p:txEl>
                                          </p:spTgt>
                                        </p:tgtEl>
                                      </p:cBhvr>
                                    </p:animEffect>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14">
                                            <p:txEl>
                                              <p:pRg st="4" end="4"/>
                                            </p:txEl>
                                          </p:spTgt>
                                        </p:tgtEl>
                                        <p:attrNameLst>
                                          <p:attrName>style.visibility</p:attrName>
                                        </p:attrNameLst>
                                      </p:cBhvr>
                                      <p:to>
                                        <p:strVal val="visible"/>
                                      </p:to>
                                    </p:set>
                                    <p:animEffect transition="in" filter="fade">
                                      <p:cBhvr>
                                        <p:cTn id="28" dur="150"/>
                                        <p:tgtEl>
                                          <p:spTgt spid="14">
                                            <p:txEl>
                                              <p:pRg st="4" end="4"/>
                                            </p:txEl>
                                          </p:spTgt>
                                        </p:tgtEl>
                                      </p:cBhvr>
                                    </p:animEffect>
                                    <p:anim calcmode="lin" valueType="num">
                                      <p:cBhvr>
                                        <p:cTn id="29" dur="15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0" dur="15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xEl>
                                              <p:pRg st="5" end="5"/>
                                            </p:txEl>
                                          </p:spTgt>
                                        </p:tgtEl>
                                        <p:attrNameLst>
                                          <p:attrName>style.visibility</p:attrName>
                                        </p:attrNameLst>
                                      </p:cBhvr>
                                      <p:to>
                                        <p:strVal val="visible"/>
                                      </p:to>
                                    </p:set>
                                    <p:animEffect transition="in" filter="fade">
                                      <p:cBhvr>
                                        <p:cTn id="35" dur="500"/>
                                        <p:tgtEl>
                                          <p:spTgt spid="14">
                                            <p:txEl>
                                              <p:pRg st="5" end="5"/>
                                            </p:txEl>
                                          </p:spTgt>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14">
                                            <p:txEl>
                                              <p:pRg st="6" end="6"/>
                                            </p:txEl>
                                          </p:spTgt>
                                        </p:tgtEl>
                                        <p:attrNameLst>
                                          <p:attrName>style.visibility</p:attrName>
                                        </p:attrNameLst>
                                      </p:cBhvr>
                                      <p:to>
                                        <p:strVal val="visible"/>
                                      </p:to>
                                    </p:set>
                                    <p:animEffect transition="in" filter="fade">
                                      <p:cBhvr>
                                        <p:cTn id="39" dur="150"/>
                                        <p:tgtEl>
                                          <p:spTgt spid="14">
                                            <p:txEl>
                                              <p:pRg st="6" end="6"/>
                                            </p:txEl>
                                          </p:spTgt>
                                        </p:tgtEl>
                                      </p:cBhvr>
                                    </p:animEffect>
                                    <p:anim calcmode="lin" valueType="num">
                                      <p:cBhvr>
                                        <p:cTn id="40" dur="15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41" dur="15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par>
                          <p:cTn id="42" fill="hold">
                            <p:stCondLst>
                              <p:cond delay="650"/>
                            </p:stCondLst>
                            <p:childTnLst>
                              <p:par>
                                <p:cTn id="43" presetID="47" presetClass="entr" presetSubtype="0" fill="hold" grpId="0" nodeType="afterEffect">
                                  <p:stCondLst>
                                    <p:cond delay="0"/>
                                  </p:stCondLst>
                                  <p:childTnLst>
                                    <p:set>
                                      <p:cBhvr>
                                        <p:cTn id="44" dur="1" fill="hold">
                                          <p:stCondLst>
                                            <p:cond delay="0"/>
                                          </p:stCondLst>
                                        </p:cTn>
                                        <p:tgtEl>
                                          <p:spTgt spid="14">
                                            <p:txEl>
                                              <p:pRg st="7" end="7"/>
                                            </p:txEl>
                                          </p:spTgt>
                                        </p:tgtEl>
                                        <p:attrNameLst>
                                          <p:attrName>style.visibility</p:attrName>
                                        </p:attrNameLst>
                                      </p:cBhvr>
                                      <p:to>
                                        <p:strVal val="visible"/>
                                      </p:to>
                                    </p:set>
                                    <p:animEffect transition="in" filter="fade">
                                      <p:cBhvr>
                                        <p:cTn id="45" dur="150"/>
                                        <p:tgtEl>
                                          <p:spTgt spid="14">
                                            <p:txEl>
                                              <p:pRg st="7" end="7"/>
                                            </p:txEl>
                                          </p:spTgt>
                                        </p:tgtEl>
                                      </p:cBhvr>
                                    </p:animEffect>
                                    <p:anim calcmode="lin" valueType="num">
                                      <p:cBhvr>
                                        <p:cTn id="46" dur="15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47" dur="150" fill="hold"/>
                                        <p:tgtEl>
                                          <p:spTgt spid="1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272" fill="hold" grpId="0"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 calcmode="lin" valueType="num">
                                      <p:cBhvr>
                                        <p:cTn id="52" dur="250" fill="hold"/>
                                        <p:tgtEl>
                                          <p:spTgt spid="15">
                                            <p:txEl>
                                              <p:pRg st="0" end="0"/>
                                            </p:txEl>
                                          </p:spTgt>
                                        </p:tgtEl>
                                        <p:attrNameLst>
                                          <p:attrName>ppt_w</p:attrName>
                                        </p:attrNameLst>
                                      </p:cBhvr>
                                      <p:tavLst>
                                        <p:tav tm="0">
                                          <p:val>
                                            <p:strVal val="2/3*#ppt_w"/>
                                          </p:val>
                                        </p:tav>
                                        <p:tav tm="100000">
                                          <p:val>
                                            <p:strVal val="#ppt_w"/>
                                          </p:val>
                                        </p:tav>
                                      </p:tavLst>
                                    </p:anim>
                                    <p:anim calcmode="lin" valueType="num">
                                      <p:cBhvr>
                                        <p:cTn id="53" dur="250" fill="hold"/>
                                        <p:tgtEl>
                                          <p:spTgt spid="15">
                                            <p:txEl>
                                              <p:pRg st="0" end="0"/>
                                            </p:txEl>
                                          </p:spTgt>
                                        </p:tgtEl>
                                        <p:attrNameLst>
                                          <p:attrName>ppt_h</p:attrName>
                                        </p:attrNameLst>
                                      </p:cBhvr>
                                      <p:tavLst>
                                        <p:tav tm="0">
                                          <p:val>
                                            <p:strVal val="2/3*#ppt_h"/>
                                          </p:val>
                                        </p:tav>
                                        <p:tav tm="100000">
                                          <p:val>
                                            <p:strVal val="#ppt_h"/>
                                          </p:val>
                                        </p:tav>
                                      </p:tavLst>
                                    </p:anim>
                                  </p:childTnLst>
                                </p:cTn>
                              </p:par>
                            </p:childTnLst>
                          </p:cTn>
                        </p:par>
                        <p:par>
                          <p:cTn id="54" fill="hold">
                            <p:stCondLst>
                              <p:cond delay="250"/>
                            </p:stCondLst>
                            <p:childTnLst>
                              <p:par>
                                <p:cTn id="55" presetID="23" presetClass="entr" presetSubtype="272" fill="hold" grpId="0" nodeType="afterEffect">
                                  <p:stCondLst>
                                    <p:cond delay="0"/>
                                  </p:stCondLst>
                                  <p:childTnLst>
                                    <p:set>
                                      <p:cBhvr>
                                        <p:cTn id="56" dur="1" fill="hold">
                                          <p:stCondLst>
                                            <p:cond delay="0"/>
                                          </p:stCondLst>
                                        </p:cTn>
                                        <p:tgtEl>
                                          <p:spTgt spid="15">
                                            <p:txEl>
                                              <p:pRg st="1" end="1"/>
                                            </p:txEl>
                                          </p:spTgt>
                                        </p:tgtEl>
                                        <p:attrNameLst>
                                          <p:attrName>style.visibility</p:attrName>
                                        </p:attrNameLst>
                                      </p:cBhvr>
                                      <p:to>
                                        <p:strVal val="visible"/>
                                      </p:to>
                                    </p:set>
                                    <p:anim calcmode="lin" valueType="num">
                                      <p:cBhvr>
                                        <p:cTn id="57" dur="250" fill="hold"/>
                                        <p:tgtEl>
                                          <p:spTgt spid="15">
                                            <p:txEl>
                                              <p:pRg st="1" end="1"/>
                                            </p:txEl>
                                          </p:spTgt>
                                        </p:tgtEl>
                                        <p:attrNameLst>
                                          <p:attrName>ppt_w</p:attrName>
                                        </p:attrNameLst>
                                      </p:cBhvr>
                                      <p:tavLst>
                                        <p:tav tm="0">
                                          <p:val>
                                            <p:strVal val="2/3*#ppt_w"/>
                                          </p:val>
                                        </p:tav>
                                        <p:tav tm="100000">
                                          <p:val>
                                            <p:strVal val="#ppt_w"/>
                                          </p:val>
                                        </p:tav>
                                      </p:tavLst>
                                    </p:anim>
                                    <p:anim calcmode="lin" valueType="num">
                                      <p:cBhvr>
                                        <p:cTn id="58" dur="250" fill="hold"/>
                                        <p:tgtEl>
                                          <p:spTgt spid="15">
                                            <p:txEl>
                                              <p:pRg st="1" end="1"/>
                                            </p:txEl>
                                          </p:spTgt>
                                        </p:tgtEl>
                                        <p:attrNameLst>
                                          <p:attrName>ppt_h</p:attrName>
                                        </p:attrNameLst>
                                      </p:cBhvr>
                                      <p:tavLst>
                                        <p:tav tm="0">
                                          <p:val>
                                            <p:strVal val="2/3*#ppt_h"/>
                                          </p:val>
                                        </p:tav>
                                        <p:tav tm="100000">
                                          <p:val>
                                            <p:strVal val="#ppt_h"/>
                                          </p:val>
                                        </p:tav>
                                      </p:tavLst>
                                    </p:anim>
                                  </p:childTnLst>
                                </p:cTn>
                              </p:par>
                            </p:childTnLst>
                          </p:cTn>
                        </p:par>
                        <p:par>
                          <p:cTn id="59" fill="hold">
                            <p:stCondLst>
                              <p:cond delay="500"/>
                            </p:stCondLst>
                            <p:childTnLst>
                              <p:par>
                                <p:cTn id="60" presetID="23" presetClass="entr" presetSubtype="272" fill="hold" grpId="0" nodeType="afterEffect">
                                  <p:stCondLst>
                                    <p:cond delay="0"/>
                                  </p:stCondLst>
                                  <p:childTnLst>
                                    <p:set>
                                      <p:cBhvr>
                                        <p:cTn id="61" dur="1" fill="hold">
                                          <p:stCondLst>
                                            <p:cond delay="0"/>
                                          </p:stCondLst>
                                        </p:cTn>
                                        <p:tgtEl>
                                          <p:spTgt spid="15">
                                            <p:txEl>
                                              <p:pRg st="2" end="2"/>
                                            </p:txEl>
                                          </p:spTgt>
                                        </p:tgtEl>
                                        <p:attrNameLst>
                                          <p:attrName>style.visibility</p:attrName>
                                        </p:attrNameLst>
                                      </p:cBhvr>
                                      <p:to>
                                        <p:strVal val="visible"/>
                                      </p:to>
                                    </p:set>
                                    <p:anim calcmode="lin" valueType="num">
                                      <p:cBhvr>
                                        <p:cTn id="62" dur="250" fill="hold"/>
                                        <p:tgtEl>
                                          <p:spTgt spid="15">
                                            <p:txEl>
                                              <p:pRg st="2" end="2"/>
                                            </p:txEl>
                                          </p:spTgt>
                                        </p:tgtEl>
                                        <p:attrNameLst>
                                          <p:attrName>ppt_w</p:attrName>
                                        </p:attrNameLst>
                                      </p:cBhvr>
                                      <p:tavLst>
                                        <p:tav tm="0">
                                          <p:val>
                                            <p:strVal val="2/3*#ppt_w"/>
                                          </p:val>
                                        </p:tav>
                                        <p:tav tm="100000">
                                          <p:val>
                                            <p:strVal val="#ppt_w"/>
                                          </p:val>
                                        </p:tav>
                                      </p:tavLst>
                                    </p:anim>
                                    <p:anim calcmode="lin" valueType="num">
                                      <p:cBhvr>
                                        <p:cTn id="63" dur="250" fill="hold"/>
                                        <p:tgtEl>
                                          <p:spTgt spid="15">
                                            <p:txEl>
                                              <p:pRg st="2" end="2"/>
                                            </p:txEl>
                                          </p:spTgt>
                                        </p:tgtEl>
                                        <p:attrNameLst>
                                          <p:attrName>ppt_h</p:attrName>
                                        </p:attrNameLst>
                                      </p:cBhvr>
                                      <p:tavLst>
                                        <p:tav tm="0">
                                          <p:val>
                                            <p:strVal val="2/3*#ppt_h"/>
                                          </p:val>
                                        </p:tav>
                                        <p:tav tm="100000">
                                          <p:val>
                                            <p:strVal val="#ppt_h"/>
                                          </p:val>
                                        </p:tav>
                                      </p:tavLst>
                                    </p:anim>
                                  </p:childTnLst>
                                </p:cTn>
                              </p:par>
                            </p:childTnLst>
                          </p:cTn>
                        </p:par>
                        <p:par>
                          <p:cTn id="64" fill="hold">
                            <p:stCondLst>
                              <p:cond delay="750"/>
                            </p:stCondLst>
                            <p:childTnLst>
                              <p:par>
                                <p:cTn id="65" presetID="23" presetClass="entr" presetSubtype="272" fill="hold" grpId="0" nodeType="afterEffect">
                                  <p:stCondLst>
                                    <p:cond delay="0"/>
                                  </p:stCondLst>
                                  <p:childTnLst>
                                    <p:set>
                                      <p:cBhvr>
                                        <p:cTn id="66" dur="1" fill="hold">
                                          <p:stCondLst>
                                            <p:cond delay="0"/>
                                          </p:stCondLst>
                                        </p:cTn>
                                        <p:tgtEl>
                                          <p:spTgt spid="15">
                                            <p:txEl>
                                              <p:pRg st="3" end="3"/>
                                            </p:txEl>
                                          </p:spTgt>
                                        </p:tgtEl>
                                        <p:attrNameLst>
                                          <p:attrName>style.visibility</p:attrName>
                                        </p:attrNameLst>
                                      </p:cBhvr>
                                      <p:to>
                                        <p:strVal val="visible"/>
                                      </p:to>
                                    </p:set>
                                    <p:anim calcmode="lin" valueType="num">
                                      <p:cBhvr>
                                        <p:cTn id="67" dur="250" fill="hold"/>
                                        <p:tgtEl>
                                          <p:spTgt spid="15">
                                            <p:txEl>
                                              <p:pRg st="3" end="3"/>
                                            </p:txEl>
                                          </p:spTgt>
                                        </p:tgtEl>
                                        <p:attrNameLst>
                                          <p:attrName>ppt_w</p:attrName>
                                        </p:attrNameLst>
                                      </p:cBhvr>
                                      <p:tavLst>
                                        <p:tav tm="0">
                                          <p:val>
                                            <p:strVal val="2/3*#ppt_w"/>
                                          </p:val>
                                        </p:tav>
                                        <p:tav tm="100000">
                                          <p:val>
                                            <p:strVal val="#ppt_w"/>
                                          </p:val>
                                        </p:tav>
                                      </p:tavLst>
                                    </p:anim>
                                    <p:anim calcmode="lin" valueType="num">
                                      <p:cBhvr>
                                        <p:cTn id="68" dur="250" fill="hold"/>
                                        <p:tgtEl>
                                          <p:spTgt spid="15">
                                            <p:txEl>
                                              <p:pRg st="3" end="3"/>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29"/>
          <p:cNvSpPr txBox="1">
            <a:spLocks noGrp="1"/>
          </p:cNvSpPr>
          <p:nvPr>
            <p:ph type="sldNum" idx="12"/>
          </p:nvPr>
        </p:nvSpPr>
        <p:spPr>
          <a:xfrm>
            <a:off x="11590019" y="6279146"/>
            <a:ext cx="359100" cy="365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t>23</a:t>
            </a:fld>
            <a:endParaRPr/>
          </a:p>
        </p:txBody>
      </p:sp>
      <p:sp>
        <p:nvSpPr>
          <p:cNvPr id="568" name="Google Shape;568;p29"/>
          <p:cNvSpPr txBox="1">
            <a:spLocks noGrp="1"/>
          </p:cNvSpPr>
          <p:nvPr>
            <p:ph type="ctrTitle"/>
          </p:nvPr>
        </p:nvSpPr>
        <p:spPr>
          <a:xfrm>
            <a:off x="776275" y="1337550"/>
            <a:ext cx="8380500" cy="1762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Refund Fraud Detection &amp; Investigation </a:t>
            </a:r>
            <a:endParaRPr/>
          </a:p>
          <a:p>
            <a:pPr marL="0" lvl="0" indent="0" algn="l" rtl="0">
              <a:spcBef>
                <a:spcPts val="0"/>
              </a:spcBef>
              <a:spcAft>
                <a:spcPts val="0"/>
              </a:spcAft>
              <a:buNone/>
            </a:pPr>
            <a:endParaRPr/>
          </a:p>
        </p:txBody>
      </p:sp>
      <p:sp>
        <p:nvSpPr>
          <p:cNvPr id="569" name="Google Shape;569;p29"/>
          <p:cNvSpPr txBox="1">
            <a:spLocks noGrp="1"/>
          </p:cNvSpPr>
          <p:nvPr>
            <p:ph type="subTitle" idx="1"/>
          </p:nvPr>
        </p:nvSpPr>
        <p:spPr>
          <a:xfrm>
            <a:off x="776274" y="3083675"/>
            <a:ext cx="8444100" cy="11079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US"/>
              <a:t>Fraudulent Returns on Online Retailer - Virtual HUMINT Operation</a:t>
            </a:r>
            <a:endParaRPr/>
          </a:p>
          <a:p>
            <a:pPr marL="0" lvl="0" indent="0" algn="l" rtl="0">
              <a:spcBef>
                <a:spcPts val="1000"/>
              </a:spcBef>
              <a:spcAft>
                <a:spcPts val="0"/>
              </a:spcAft>
              <a:buNone/>
            </a:pPr>
            <a:endParaRPr/>
          </a:p>
        </p:txBody>
      </p:sp>
      <p:sp>
        <p:nvSpPr>
          <p:cNvPr id="2" name="Footer Placeholder 1"/>
          <p:cNvSpPr>
            <a:spLocks noGrp="1"/>
          </p:cNvSpPr>
          <p:nvPr>
            <p:ph type="ftr" idx="11"/>
          </p:nvPr>
        </p:nvSpPr>
        <p:spPr/>
        <p:txBody>
          <a:bodyPr/>
          <a:lstStyle/>
          <a:p>
            <a:r>
              <a:rPr lang="en-US"/>
              <a:t>Confidential | Cyberint Copyright © All Rights Reserved 2020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6" name="Google Shape;576;p30"/>
          <p:cNvSpPr txBox="1">
            <a:spLocks noGrp="1"/>
          </p:cNvSpPr>
          <p:nvPr>
            <p:ph type="body" idx="1"/>
          </p:nvPr>
        </p:nvSpPr>
        <p:spPr/>
        <p:txBody>
          <a:bodyPr/>
          <a:lstStyle/>
          <a:p>
            <a:pPr marL="0" lvl="0" indent="0">
              <a:lnSpc>
                <a:spcPct val="100000"/>
              </a:lnSpc>
              <a:spcBef>
                <a:spcPts val="0"/>
              </a:spcBef>
            </a:pPr>
            <a:r>
              <a:rPr lang="en-US" sz="3200" err="1"/>
              <a:t>vHUMINT</a:t>
            </a:r>
            <a:endParaRPr lang="en-US" sz="3200"/>
          </a:p>
        </p:txBody>
      </p:sp>
      <p:sp>
        <p:nvSpPr>
          <p:cNvPr id="6" name="Text Placeholder 5"/>
          <p:cNvSpPr>
            <a:spLocks noGrp="1"/>
          </p:cNvSpPr>
          <p:nvPr>
            <p:ph type="body" idx="3"/>
          </p:nvPr>
        </p:nvSpPr>
        <p:spPr>
          <a:xfrm>
            <a:off x="6962775" y="2077454"/>
            <a:ext cx="4605338" cy="415746"/>
          </a:xfrm>
        </p:spPr>
        <p:txBody>
          <a:bodyPr/>
          <a:lstStyle/>
          <a:p>
            <a:pPr marL="0" indent="0">
              <a:spcBef>
                <a:spcPts val="0"/>
              </a:spcBef>
            </a:pPr>
            <a:r>
              <a:rPr lang="en-US" sz="3200"/>
              <a:t>Value</a:t>
            </a:r>
          </a:p>
        </p:txBody>
      </p:sp>
      <p:sp>
        <p:nvSpPr>
          <p:cNvPr id="15" name="Text Placeholder 14"/>
          <p:cNvSpPr>
            <a:spLocks noGrp="1"/>
          </p:cNvSpPr>
          <p:nvPr>
            <p:ph type="body" idx="4"/>
          </p:nvPr>
        </p:nvSpPr>
        <p:spPr>
          <a:xfrm>
            <a:off x="6962775" y="2829609"/>
            <a:ext cx="4010025" cy="3239065"/>
          </a:xfrm>
        </p:spPr>
        <p:txBody>
          <a:bodyPr/>
          <a:lstStyle/>
          <a:p>
            <a:pPr marL="361950" lvl="0" indent="-361950">
              <a:buFont typeface="Lato" panose="020F0502020204030203" pitchFamily="34" charset="0"/>
              <a:buChar char="●"/>
            </a:pPr>
            <a:r>
              <a:rPr lang="en-US"/>
              <a:t>Assessing veracity and imminence of threat</a:t>
            </a:r>
          </a:p>
          <a:p>
            <a:pPr marL="361950" lvl="0" indent="-361950">
              <a:buFont typeface="Lato" panose="020F0502020204030203" pitchFamily="34" charset="0"/>
              <a:buChar char="●"/>
            </a:pPr>
            <a:r>
              <a:rPr lang="en-US"/>
              <a:t>Obtaining TTPs, motivation, accomplices.</a:t>
            </a:r>
          </a:p>
          <a:p>
            <a:pPr marL="361950" lvl="0" indent="-361950">
              <a:buFont typeface="Lato" panose="020F0502020204030203" pitchFamily="34" charset="0"/>
              <a:buChar char="●"/>
            </a:pPr>
            <a:r>
              <a:rPr lang="en-US"/>
              <a:t>Gathering IOCs for investigation and mitigation</a:t>
            </a:r>
          </a:p>
          <a:p>
            <a:endParaRPr lang="en-US"/>
          </a:p>
        </p:txBody>
      </p:sp>
      <p:sp>
        <p:nvSpPr>
          <p:cNvPr id="574" name="Google Shape;574;p30"/>
          <p:cNvSpPr txBox="1">
            <a:spLocks noGrp="1"/>
          </p:cNvSpPr>
          <p:nvPr>
            <p:ph type="ftr" idx="11"/>
          </p:nvPr>
        </p:nvSpPr>
        <p:spPr/>
        <p:txBody>
          <a:bodyPr/>
          <a:lstStyle/>
          <a:p>
            <a:pPr lvl="0"/>
            <a:r>
              <a:rPr lang="en-US"/>
              <a:t>Confidential | Cyberint Copyright © All Rights Reserved 2020</a:t>
            </a:r>
          </a:p>
        </p:txBody>
      </p:sp>
      <p:sp>
        <p:nvSpPr>
          <p:cNvPr id="575" name="Google Shape;575;p30"/>
          <p:cNvSpPr txBox="1">
            <a:spLocks noGrp="1"/>
          </p:cNvSpPr>
          <p:nvPr>
            <p:ph type="sldNum" idx="12"/>
          </p:nvPr>
        </p:nvSpPr>
        <p:spPr/>
        <p:txBody>
          <a:bodyPr/>
          <a:lstStyle/>
          <a:p>
            <a:pPr lvl="0"/>
            <a:fld id="{00000000-1234-1234-1234-123412341234}" type="slidenum">
              <a:rPr lang="en-US" smtClean="0"/>
              <a:pPr lvl="0"/>
              <a:t>24</a:t>
            </a:fld>
            <a:endParaRPr lang="en-US"/>
          </a:p>
        </p:txBody>
      </p:sp>
      <p:sp>
        <p:nvSpPr>
          <p:cNvPr id="16" name="Text Placeholder 15"/>
          <p:cNvSpPr>
            <a:spLocks noGrp="1"/>
          </p:cNvSpPr>
          <p:nvPr>
            <p:ph type="body" idx="2"/>
          </p:nvPr>
        </p:nvSpPr>
        <p:spPr>
          <a:xfrm>
            <a:off x="623888" y="2829609"/>
            <a:ext cx="4757738" cy="3239065"/>
          </a:xfrm>
        </p:spPr>
        <p:txBody>
          <a:bodyPr/>
          <a:lstStyle/>
          <a:p>
            <a:pPr marL="0" indent="0"/>
            <a:r>
              <a:rPr lang="en-US" sz="2800"/>
              <a:t>Proactive undercover engagement with Threat Actors to gather intelligence and context during investigation</a:t>
            </a:r>
          </a:p>
        </p:txBody>
      </p:sp>
      <p:sp>
        <p:nvSpPr>
          <p:cNvPr id="41" name="Title 20"/>
          <p:cNvSpPr txBox="1">
            <a:spLocks/>
          </p:cNvSpPr>
          <p:nvPr/>
        </p:nvSpPr>
        <p:spPr>
          <a:xfrm>
            <a:off x="623887" y="1107708"/>
            <a:ext cx="10944225" cy="5623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51546"/>
              </a:buClr>
              <a:buSzPts val="4800"/>
              <a:buFont typeface="Lato"/>
              <a:buNone/>
              <a:defRPr sz="4400" b="0" i="0" u="none" strike="noStrike" cap="none">
                <a:solidFill>
                  <a:srgbClr val="151546"/>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kern="0"/>
              <a:t>Virtual HUMINT Operation</a:t>
            </a:r>
          </a:p>
        </p:txBody>
      </p:sp>
      <p:sp>
        <p:nvSpPr>
          <p:cNvPr id="42" name="Text Placeholder 6"/>
          <p:cNvSpPr txBox="1">
            <a:spLocks/>
          </p:cNvSpPr>
          <p:nvPr/>
        </p:nvSpPr>
        <p:spPr>
          <a:xfrm>
            <a:off x="623888" y="584200"/>
            <a:ext cx="10944225" cy="51911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US"/>
            </a:defPPr>
            <a:lvl1pPr marR="0" lvl="0" indent="0">
              <a:lnSpc>
                <a:spcPct val="90000"/>
              </a:lnSpc>
              <a:spcBef>
                <a:spcPts val="1000"/>
              </a:spcBef>
              <a:spcAft>
                <a:spcPts val="0"/>
              </a:spcAft>
              <a:buClr>
                <a:srgbClr val="FF7814"/>
              </a:buClr>
              <a:buSzPts val="2000"/>
              <a:buFont typeface="Lato"/>
              <a:buNone/>
              <a:defRPr sz="2000" b="1" i="0" u="none" strike="noStrike" kern="0" cap="none">
                <a:solidFill>
                  <a:srgbClr val="C0C5D3"/>
                </a:solidFill>
                <a:latin typeface="Lato Black"/>
                <a:ea typeface="Lato Black"/>
                <a:cs typeface="Lato Black"/>
              </a:defRPr>
            </a:lvl1pPr>
            <a:lvl2pPr marL="914400" marR="0" lvl="1" indent="-228600">
              <a:lnSpc>
                <a:spcPct val="90000"/>
              </a:lnSpc>
              <a:spcBef>
                <a:spcPts val="500"/>
              </a:spcBef>
              <a:spcAft>
                <a:spcPts val="0"/>
              </a:spcAft>
              <a:buClr>
                <a:srgbClr val="FF7814"/>
              </a:buClr>
              <a:buSzPts val="2400"/>
              <a:buFont typeface="Lato"/>
              <a:buNone/>
              <a:defRPr sz="2400" b="0" i="0" u="none" strike="noStrike" cap="none">
                <a:solidFill>
                  <a:srgbClr val="FFFFFF"/>
                </a:solidFill>
                <a:latin typeface="Lato"/>
                <a:ea typeface="Lato"/>
                <a:cs typeface="Lato"/>
              </a:defRPr>
            </a:lvl2pPr>
            <a:lvl3pPr marL="1371600" marR="0" lvl="2" indent="-228600">
              <a:lnSpc>
                <a:spcPct val="90000"/>
              </a:lnSpc>
              <a:spcBef>
                <a:spcPts val="500"/>
              </a:spcBef>
              <a:spcAft>
                <a:spcPts val="0"/>
              </a:spcAft>
              <a:buClr>
                <a:srgbClr val="FF7814"/>
              </a:buClr>
              <a:buSzPts val="2000"/>
              <a:buFont typeface="Lato"/>
              <a:buNone/>
              <a:defRPr sz="2000" b="0" i="0" u="none" strike="noStrike" cap="none">
                <a:solidFill>
                  <a:srgbClr val="FFFFFF"/>
                </a:solidFill>
                <a:latin typeface="Lato"/>
                <a:ea typeface="Lato"/>
                <a:cs typeface="Lato"/>
              </a:defRPr>
            </a:lvl3pPr>
            <a:lvl4pPr marL="1828800" marR="0" lvl="3" indent="-228600">
              <a:lnSpc>
                <a:spcPct val="90000"/>
              </a:lnSpc>
              <a:spcBef>
                <a:spcPts val="500"/>
              </a:spcBef>
              <a:spcAft>
                <a:spcPts val="0"/>
              </a:spcAft>
              <a:buClr>
                <a:srgbClr val="FF7814"/>
              </a:buClr>
              <a:buSzPts val="1800"/>
              <a:buFont typeface="Lato"/>
              <a:buNone/>
              <a:defRPr b="0" i="0" u="none" strike="noStrike" cap="none">
                <a:solidFill>
                  <a:srgbClr val="FFFFFF"/>
                </a:solidFill>
                <a:latin typeface="Lato"/>
                <a:ea typeface="Lato"/>
                <a:cs typeface="Lato"/>
              </a:defRPr>
            </a:lvl4pPr>
            <a:lvl5pPr marL="2286000" marR="0" lvl="4" indent="-228600">
              <a:lnSpc>
                <a:spcPct val="90000"/>
              </a:lnSpc>
              <a:spcBef>
                <a:spcPts val="500"/>
              </a:spcBef>
              <a:spcAft>
                <a:spcPts val="0"/>
              </a:spcAft>
              <a:buClr>
                <a:srgbClr val="FF7814"/>
              </a:buClr>
              <a:buSzPts val="1800"/>
              <a:buFont typeface="Lato"/>
              <a:buNone/>
              <a:defRPr b="0" i="0" u="none" strike="noStrike" cap="none">
                <a:solidFill>
                  <a:srgbClr val="FFFFFF"/>
                </a:solidFill>
                <a:latin typeface="Lato"/>
                <a:ea typeface="Lato"/>
                <a:cs typeface="Lato"/>
              </a:defRPr>
            </a:lvl5pPr>
            <a:lvl6pPr marL="2743200" marR="0" lvl="5"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defRPr>
            </a:lvl6pPr>
            <a:lvl7pPr marL="3200400" marR="0" lvl="6"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defRPr>
            </a:lvl7pPr>
            <a:lvl8pPr marL="3657600" marR="0" lvl="7"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defRPr>
            </a:lvl8pPr>
            <a:lvl9pPr marL="4114800" marR="0" lvl="8" indent="-342900" algn="r" rtl="1">
              <a:lnSpc>
                <a:spcPct val="90000"/>
              </a:lnSpc>
              <a:spcBef>
                <a:spcPts val="500"/>
              </a:spcBef>
              <a:spcAft>
                <a:spcPts val="0"/>
              </a:spcAft>
              <a:buClr>
                <a:schemeClr val="dk1"/>
              </a:buClr>
              <a:buSzPts val="1800"/>
              <a:buFont typeface="Arial"/>
              <a:buChar char="•"/>
              <a:defRPr b="0" i="0" u="none" strike="noStrike" cap="none">
                <a:solidFill>
                  <a:schemeClr val="dk1"/>
                </a:solidFill>
                <a:latin typeface="Lato"/>
                <a:ea typeface="Lato"/>
                <a:cs typeface="Lato"/>
              </a:defRPr>
            </a:lvl9pPr>
          </a:lstStyle>
          <a:p>
            <a:r>
              <a:rPr lang="en-US"/>
              <a:t>Refund Fraud </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76">
                                            <p:txEl>
                                              <p:pRg st="0" end="0"/>
                                            </p:txEl>
                                          </p:spTgt>
                                        </p:tgtEl>
                                        <p:attrNameLst>
                                          <p:attrName>style.visibility</p:attrName>
                                        </p:attrNameLst>
                                      </p:cBhvr>
                                      <p:to>
                                        <p:strVal val="visible"/>
                                      </p:to>
                                    </p:set>
                                    <p:anim calcmode="lin" valueType="num">
                                      <p:cBhvr additive="base">
                                        <p:cTn id="7" dur="250" fill="hold"/>
                                        <p:tgtEl>
                                          <p:spTgt spid="576">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57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25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12" dur="25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50" fill="hold"/>
                                        <p:tgtEl>
                                          <p:spTgt spid="6"/>
                                        </p:tgtEl>
                                        <p:attrNameLst>
                                          <p:attrName>ppt_x</p:attrName>
                                        </p:attrNameLst>
                                      </p:cBhvr>
                                      <p:tavLst>
                                        <p:tav tm="0">
                                          <p:val>
                                            <p:strVal val="1+#ppt_w/2"/>
                                          </p:val>
                                        </p:tav>
                                        <p:tav tm="100000">
                                          <p:val>
                                            <p:strVal val="#ppt_x"/>
                                          </p:val>
                                        </p:tav>
                                      </p:tavLst>
                                    </p:anim>
                                    <p:anim calcmode="lin" valueType="num">
                                      <p:cBhvr additive="base">
                                        <p:cTn id="18" dur="25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250" fill="hold"/>
                                        <p:tgtEl>
                                          <p:spTgt spid="15"/>
                                        </p:tgtEl>
                                        <p:attrNameLst>
                                          <p:attrName>ppt_x</p:attrName>
                                        </p:attrNameLst>
                                      </p:cBhvr>
                                      <p:tavLst>
                                        <p:tav tm="0">
                                          <p:val>
                                            <p:strVal val="1+#ppt_w/2"/>
                                          </p:val>
                                        </p:tav>
                                        <p:tav tm="100000">
                                          <p:val>
                                            <p:strVal val="#ppt_x"/>
                                          </p:val>
                                        </p:tav>
                                      </p:tavLst>
                                    </p:anim>
                                    <p:anim calcmode="lin" valueType="num">
                                      <p:cBhvr additive="base">
                                        <p:cTn id="22" dur="2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 grpId="0" build="p"/>
      <p:bldP spid="6" grpId="0"/>
      <p:bldP spid="15" grpId="0"/>
      <p:bldP spid="1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21" name="Title 20"/>
          <p:cNvSpPr>
            <a:spLocks noGrp="1"/>
          </p:cNvSpPr>
          <p:nvPr>
            <p:ph type="title"/>
          </p:nvPr>
        </p:nvSpPr>
        <p:spPr/>
        <p:txBody>
          <a:bodyPr/>
          <a:lstStyle/>
          <a:p>
            <a:r>
              <a:rPr lang="en-US" sz="4400"/>
              <a:t>Virtual HUMINT Operation</a:t>
            </a:r>
          </a:p>
        </p:txBody>
      </p:sp>
      <p:sp>
        <p:nvSpPr>
          <p:cNvPr id="584" name="Google Shape;584;p31"/>
          <p:cNvSpPr txBox="1">
            <a:spLocks noGrp="1"/>
          </p:cNvSpPr>
          <p:nvPr>
            <p:ph type="body" idx="1"/>
          </p:nvPr>
        </p:nvSpPr>
        <p:spPr>
          <a:xfrm>
            <a:off x="623888" y="2028906"/>
            <a:ext cx="10944224" cy="415746"/>
          </a:xfrm>
        </p:spPr>
        <p:txBody>
          <a:bodyPr/>
          <a:lstStyle/>
          <a:p>
            <a:pPr marL="342900" lvl="0" indent="-342900">
              <a:buFont typeface="Lato" panose="020F0502020204030203" pitchFamily="34" charset="0"/>
              <a:buChar char="●"/>
            </a:pPr>
            <a:r>
              <a:rPr lang="en-US" b="0"/>
              <a:t>Cyberint client is a large global retail marketplace suffering from fraudulent activity abusing refund policy.</a:t>
            </a:r>
          </a:p>
          <a:p>
            <a:pPr marL="342900" lvl="0" indent="-342900">
              <a:buFont typeface="Lato" panose="020F0502020204030203" pitchFamily="34" charset="0"/>
              <a:buChar char="●"/>
            </a:pPr>
            <a:r>
              <a:rPr lang="en-US" b="0"/>
              <a:t>Refund Fraud: Threat Actors defrauding retailers via their return processes (claim goods never arrived, return goods ineligible for refund, etc.).</a:t>
            </a:r>
          </a:p>
          <a:p>
            <a:pPr marL="342900" lvl="0" indent="-342900">
              <a:spcBef>
                <a:spcPts val="3000"/>
              </a:spcBef>
              <a:buFont typeface="Lato" panose="020F0502020204030203" pitchFamily="34" charset="0"/>
              <a:buChar char="●"/>
            </a:pPr>
            <a:r>
              <a:rPr lang="en-US"/>
              <a:t>Business Impact:</a:t>
            </a:r>
          </a:p>
          <a:p>
            <a:pPr marL="1028700" lvl="1" indent="-342900">
              <a:buFont typeface="Lato" panose="020F0502020204030203" pitchFamily="34" charset="0"/>
              <a:buChar char="●"/>
            </a:pPr>
            <a:r>
              <a:rPr lang="en-US"/>
              <a:t>Direct revenue loss to retailer.</a:t>
            </a:r>
          </a:p>
          <a:p>
            <a:pPr marL="1028700" lvl="1" indent="-342900">
              <a:buFont typeface="Lato" panose="020F0502020204030203" pitchFamily="34" charset="0"/>
              <a:buChar char="●"/>
            </a:pPr>
            <a:r>
              <a:rPr lang="en-US"/>
              <a:t>Inventory management process manipulation.</a:t>
            </a:r>
          </a:p>
          <a:p>
            <a:pPr marL="1028700" lvl="1" indent="-342900">
              <a:buFont typeface="Lato" panose="020F0502020204030203" pitchFamily="34" charset="0"/>
              <a:buChar char="●"/>
            </a:pPr>
            <a:r>
              <a:rPr lang="en-US"/>
              <a:t>Negative effect on reputation if publicized.</a:t>
            </a:r>
          </a:p>
        </p:txBody>
      </p:sp>
      <p:sp>
        <p:nvSpPr>
          <p:cNvPr id="7" name="Text Placeholder 6"/>
          <p:cNvSpPr>
            <a:spLocks noGrp="1"/>
          </p:cNvSpPr>
          <p:nvPr>
            <p:ph type="body" idx="2"/>
          </p:nvPr>
        </p:nvSpPr>
        <p:spPr/>
        <p:txBody>
          <a:bodyPr/>
          <a:lstStyle/>
          <a:p>
            <a:r>
              <a:rPr lang="en-US"/>
              <a:t>Refund Fraud </a:t>
            </a:r>
          </a:p>
        </p:txBody>
      </p:sp>
      <p:sp>
        <p:nvSpPr>
          <p:cNvPr id="582" name="Google Shape;582;p31"/>
          <p:cNvSpPr txBox="1">
            <a:spLocks noGrp="1"/>
          </p:cNvSpPr>
          <p:nvPr>
            <p:ph type="ftr" idx="11"/>
          </p:nvPr>
        </p:nvSpPr>
        <p:spPr/>
        <p:txBody>
          <a:bodyPr/>
          <a:lstStyle/>
          <a:p>
            <a:pPr lvl="0"/>
            <a:r>
              <a:rPr lang="en-US"/>
              <a:t>Confidential | Cyberint Copyright © All Rights Reserved 2020</a:t>
            </a:r>
          </a:p>
        </p:txBody>
      </p:sp>
      <p:sp>
        <p:nvSpPr>
          <p:cNvPr id="583" name="Google Shape;583;p31"/>
          <p:cNvSpPr txBox="1">
            <a:spLocks noGrp="1"/>
          </p:cNvSpPr>
          <p:nvPr>
            <p:ph type="sldNum" idx="12"/>
          </p:nvPr>
        </p:nvSpPr>
        <p:spPr/>
        <p:txBody>
          <a:bodyPr/>
          <a:lstStyle/>
          <a:p>
            <a:pPr lvl="0"/>
            <a:fld id="{00000000-1234-1234-1234-123412341234}" type="slidenum">
              <a:rPr lang="en-US" smtClean="0"/>
              <a:pPr lvl="0"/>
              <a:t>25</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4">
                                            <p:txEl>
                                              <p:pRg st="2" end="2"/>
                                            </p:txEl>
                                          </p:spTgt>
                                        </p:tgtEl>
                                        <p:attrNameLst>
                                          <p:attrName>style.visibility</p:attrName>
                                        </p:attrNameLst>
                                      </p:cBhvr>
                                      <p:to>
                                        <p:strVal val="visible"/>
                                      </p:to>
                                    </p:set>
                                    <p:animEffect transition="in" filter="fade">
                                      <p:cBhvr>
                                        <p:cTn id="7" dur="500"/>
                                        <p:tgtEl>
                                          <p:spTgt spid="584">
                                            <p:txEl>
                                              <p:pRg st="2" end="2"/>
                                            </p:txEl>
                                          </p:spTgt>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84">
                                            <p:txEl>
                                              <p:pRg st="3" end="3"/>
                                            </p:txEl>
                                          </p:spTgt>
                                        </p:tgtEl>
                                        <p:attrNameLst>
                                          <p:attrName>style.visibility</p:attrName>
                                        </p:attrNameLst>
                                      </p:cBhvr>
                                      <p:to>
                                        <p:strVal val="visible"/>
                                      </p:to>
                                    </p:set>
                                    <p:animEffect transition="in" filter="fade">
                                      <p:cBhvr>
                                        <p:cTn id="11" dur="250"/>
                                        <p:tgtEl>
                                          <p:spTgt spid="584">
                                            <p:txEl>
                                              <p:pRg st="3" end="3"/>
                                            </p:txEl>
                                          </p:spTgt>
                                        </p:tgtEl>
                                      </p:cBhvr>
                                    </p:animEffect>
                                    <p:anim calcmode="lin" valueType="num">
                                      <p:cBhvr>
                                        <p:cTn id="12" dur="250" fill="hold"/>
                                        <p:tgtEl>
                                          <p:spTgt spid="584">
                                            <p:txEl>
                                              <p:pRg st="3" end="3"/>
                                            </p:txEl>
                                          </p:spTgt>
                                        </p:tgtEl>
                                        <p:attrNameLst>
                                          <p:attrName>ppt_x</p:attrName>
                                        </p:attrNameLst>
                                      </p:cBhvr>
                                      <p:tavLst>
                                        <p:tav tm="0">
                                          <p:val>
                                            <p:strVal val="#ppt_x"/>
                                          </p:val>
                                        </p:tav>
                                        <p:tav tm="100000">
                                          <p:val>
                                            <p:strVal val="#ppt_x"/>
                                          </p:val>
                                        </p:tav>
                                      </p:tavLst>
                                    </p:anim>
                                    <p:anim calcmode="lin" valueType="num">
                                      <p:cBhvr>
                                        <p:cTn id="13" dur="250" fill="hold"/>
                                        <p:tgtEl>
                                          <p:spTgt spid="584">
                                            <p:txEl>
                                              <p:pRg st="3" end="3"/>
                                            </p:txEl>
                                          </p:spTgt>
                                        </p:tgtEl>
                                        <p:attrNameLst>
                                          <p:attrName>ppt_y</p:attrName>
                                        </p:attrNameLst>
                                      </p:cBhvr>
                                      <p:tavLst>
                                        <p:tav tm="0">
                                          <p:val>
                                            <p:strVal val="#ppt_y-.1"/>
                                          </p:val>
                                        </p:tav>
                                        <p:tav tm="100000">
                                          <p:val>
                                            <p:strVal val="#ppt_y"/>
                                          </p:val>
                                        </p:tav>
                                      </p:tavLst>
                                    </p:anim>
                                  </p:childTnLst>
                                </p:cTn>
                              </p:par>
                            </p:childTnLst>
                          </p:cTn>
                        </p:par>
                        <p:par>
                          <p:cTn id="14" fill="hold">
                            <p:stCondLst>
                              <p:cond delay="750"/>
                            </p:stCondLst>
                            <p:childTnLst>
                              <p:par>
                                <p:cTn id="15" presetID="47" presetClass="entr" presetSubtype="0" fill="hold" grpId="0" nodeType="afterEffect">
                                  <p:stCondLst>
                                    <p:cond delay="0"/>
                                  </p:stCondLst>
                                  <p:childTnLst>
                                    <p:set>
                                      <p:cBhvr>
                                        <p:cTn id="16" dur="1" fill="hold">
                                          <p:stCondLst>
                                            <p:cond delay="0"/>
                                          </p:stCondLst>
                                        </p:cTn>
                                        <p:tgtEl>
                                          <p:spTgt spid="584">
                                            <p:txEl>
                                              <p:pRg st="4" end="4"/>
                                            </p:txEl>
                                          </p:spTgt>
                                        </p:tgtEl>
                                        <p:attrNameLst>
                                          <p:attrName>style.visibility</p:attrName>
                                        </p:attrNameLst>
                                      </p:cBhvr>
                                      <p:to>
                                        <p:strVal val="visible"/>
                                      </p:to>
                                    </p:set>
                                    <p:animEffect transition="in" filter="fade">
                                      <p:cBhvr>
                                        <p:cTn id="17" dur="250"/>
                                        <p:tgtEl>
                                          <p:spTgt spid="584">
                                            <p:txEl>
                                              <p:pRg st="4" end="4"/>
                                            </p:txEl>
                                          </p:spTgt>
                                        </p:tgtEl>
                                      </p:cBhvr>
                                    </p:animEffect>
                                    <p:anim calcmode="lin" valueType="num">
                                      <p:cBhvr>
                                        <p:cTn id="18" dur="250" fill="hold"/>
                                        <p:tgtEl>
                                          <p:spTgt spid="584">
                                            <p:txEl>
                                              <p:pRg st="4" end="4"/>
                                            </p:txEl>
                                          </p:spTgt>
                                        </p:tgtEl>
                                        <p:attrNameLst>
                                          <p:attrName>ppt_x</p:attrName>
                                        </p:attrNameLst>
                                      </p:cBhvr>
                                      <p:tavLst>
                                        <p:tav tm="0">
                                          <p:val>
                                            <p:strVal val="#ppt_x"/>
                                          </p:val>
                                        </p:tav>
                                        <p:tav tm="100000">
                                          <p:val>
                                            <p:strVal val="#ppt_x"/>
                                          </p:val>
                                        </p:tav>
                                      </p:tavLst>
                                    </p:anim>
                                    <p:anim calcmode="lin" valueType="num">
                                      <p:cBhvr>
                                        <p:cTn id="19" dur="250" fill="hold"/>
                                        <p:tgtEl>
                                          <p:spTgt spid="584">
                                            <p:txEl>
                                              <p:pRg st="4" end="4"/>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584">
                                            <p:txEl>
                                              <p:pRg st="5" end="5"/>
                                            </p:txEl>
                                          </p:spTgt>
                                        </p:tgtEl>
                                        <p:attrNameLst>
                                          <p:attrName>style.visibility</p:attrName>
                                        </p:attrNameLst>
                                      </p:cBhvr>
                                      <p:to>
                                        <p:strVal val="visible"/>
                                      </p:to>
                                    </p:set>
                                    <p:animEffect transition="in" filter="fade">
                                      <p:cBhvr>
                                        <p:cTn id="23" dur="250"/>
                                        <p:tgtEl>
                                          <p:spTgt spid="584">
                                            <p:txEl>
                                              <p:pRg st="5" end="5"/>
                                            </p:txEl>
                                          </p:spTgt>
                                        </p:tgtEl>
                                      </p:cBhvr>
                                    </p:animEffect>
                                    <p:anim calcmode="lin" valueType="num">
                                      <p:cBhvr>
                                        <p:cTn id="24" dur="250" fill="hold"/>
                                        <p:tgtEl>
                                          <p:spTgt spid="584">
                                            <p:txEl>
                                              <p:pRg st="5" end="5"/>
                                            </p:txEl>
                                          </p:spTgt>
                                        </p:tgtEl>
                                        <p:attrNameLst>
                                          <p:attrName>ppt_x</p:attrName>
                                        </p:attrNameLst>
                                      </p:cBhvr>
                                      <p:tavLst>
                                        <p:tav tm="0">
                                          <p:val>
                                            <p:strVal val="#ppt_x"/>
                                          </p:val>
                                        </p:tav>
                                        <p:tav tm="100000">
                                          <p:val>
                                            <p:strVal val="#ppt_x"/>
                                          </p:val>
                                        </p:tav>
                                      </p:tavLst>
                                    </p:anim>
                                    <p:anim calcmode="lin" valueType="num">
                                      <p:cBhvr>
                                        <p:cTn id="25" dur="250" fill="hold"/>
                                        <p:tgtEl>
                                          <p:spTgt spid="58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21" name="Title 20"/>
          <p:cNvSpPr>
            <a:spLocks noGrp="1"/>
          </p:cNvSpPr>
          <p:nvPr>
            <p:ph type="title"/>
          </p:nvPr>
        </p:nvSpPr>
        <p:spPr/>
        <p:txBody>
          <a:bodyPr/>
          <a:lstStyle/>
          <a:p>
            <a:r>
              <a:rPr lang="en-US" sz="4400"/>
              <a:t>Virtual HUMINT Operation</a:t>
            </a:r>
          </a:p>
        </p:txBody>
      </p:sp>
      <p:sp>
        <p:nvSpPr>
          <p:cNvPr id="7" name="Text Placeholder 6"/>
          <p:cNvSpPr>
            <a:spLocks noGrp="1"/>
          </p:cNvSpPr>
          <p:nvPr>
            <p:ph type="body" idx="2"/>
          </p:nvPr>
        </p:nvSpPr>
        <p:spPr/>
        <p:txBody>
          <a:bodyPr/>
          <a:lstStyle/>
          <a:p>
            <a:r>
              <a:rPr lang="en-US"/>
              <a:t>Refund Fraud </a:t>
            </a:r>
          </a:p>
        </p:txBody>
      </p:sp>
      <p:sp>
        <p:nvSpPr>
          <p:cNvPr id="582" name="Google Shape;582;p31"/>
          <p:cNvSpPr txBox="1">
            <a:spLocks noGrp="1"/>
          </p:cNvSpPr>
          <p:nvPr>
            <p:ph type="ftr" idx="11"/>
          </p:nvPr>
        </p:nvSpPr>
        <p:spPr/>
        <p:txBody>
          <a:bodyPr/>
          <a:lstStyle/>
          <a:p>
            <a:pPr lvl="0"/>
            <a:r>
              <a:rPr lang="en-US"/>
              <a:t>Confidential | Cyberint Copyright © All Rights Reserved 2020</a:t>
            </a:r>
          </a:p>
        </p:txBody>
      </p:sp>
      <p:sp>
        <p:nvSpPr>
          <p:cNvPr id="583" name="Google Shape;583;p31"/>
          <p:cNvSpPr txBox="1">
            <a:spLocks noGrp="1"/>
          </p:cNvSpPr>
          <p:nvPr>
            <p:ph type="sldNum" idx="12"/>
          </p:nvPr>
        </p:nvSpPr>
        <p:spPr/>
        <p:txBody>
          <a:bodyPr/>
          <a:lstStyle/>
          <a:p>
            <a:pPr lvl="0"/>
            <a:fld id="{00000000-1234-1234-1234-123412341234}" type="slidenum">
              <a:rPr lang="en-US" smtClean="0"/>
              <a:pPr lvl="0"/>
              <a:t>26</a:t>
            </a:fld>
            <a:endParaRPr lang="en-US"/>
          </a:p>
        </p:txBody>
      </p:sp>
      <p:sp>
        <p:nvSpPr>
          <p:cNvPr id="2" name="Text Placeholder 1"/>
          <p:cNvSpPr>
            <a:spLocks noGrp="1"/>
          </p:cNvSpPr>
          <p:nvPr>
            <p:ph type="body" idx="1"/>
          </p:nvPr>
        </p:nvSpPr>
        <p:spPr>
          <a:xfrm>
            <a:off x="623887" y="1743156"/>
            <a:ext cx="10966132" cy="415746"/>
          </a:xfrm>
        </p:spPr>
        <p:txBody>
          <a:bodyPr/>
          <a:lstStyle/>
          <a:p>
            <a:pPr>
              <a:lnSpc>
                <a:spcPct val="100000"/>
              </a:lnSpc>
            </a:pPr>
            <a:r>
              <a:rPr lang="en-US" sz="1400" b="0"/>
              <a:t>As part of its dark web monitoring for the retailer client, Cyberint detected multiple posts on fraud forums by a Threat Actor (TA) nicknamed “Asclepius”, claiming to have successfully performed fraudulent refunds on several of the largest European retailers. The TA had several other users vouching for his “services” within the forums. Cyberint investigated the TA to create a profile, including activity, partners, etc. and found them to be “legit”.</a:t>
            </a:r>
          </a:p>
          <a:p>
            <a:pPr>
              <a:lnSpc>
                <a:spcPct val="100000"/>
              </a:lnSpc>
            </a:pPr>
            <a:endParaRPr lang="en-US" sz="1400" b="0"/>
          </a:p>
          <a:p>
            <a:pPr>
              <a:lnSpc>
                <a:spcPct val="100000"/>
              </a:lnSpc>
            </a:pPr>
            <a:endParaRPr lang="en-US" sz="1400" b="0"/>
          </a:p>
        </p:txBody>
      </p:sp>
      <p:grpSp>
        <p:nvGrpSpPr>
          <p:cNvPr id="8" name="Google Shape;593;p32"/>
          <p:cNvGrpSpPr/>
          <p:nvPr/>
        </p:nvGrpSpPr>
        <p:grpSpPr>
          <a:xfrm>
            <a:off x="481827" y="3056278"/>
            <a:ext cx="11256561" cy="1331293"/>
            <a:chOff x="481827" y="1497808"/>
            <a:chExt cx="11256561" cy="1331293"/>
          </a:xfrm>
        </p:grpSpPr>
        <p:cxnSp>
          <p:nvCxnSpPr>
            <p:cNvPr id="9" name="Google Shape;594;p32"/>
            <p:cNvCxnSpPr/>
            <p:nvPr/>
          </p:nvCxnSpPr>
          <p:spPr>
            <a:xfrm>
              <a:off x="1810999"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10" name="Google Shape;595;p32"/>
            <p:cNvSpPr/>
            <p:nvPr/>
          </p:nvSpPr>
          <p:spPr>
            <a:xfrm>
              <a:off x="946595" y="1497808"/>
              <a:ext cx="679800" cy="679800"/>
            </a:xfrm>
            <a:prstGeom prst="ellipse">
              <a:avLst/>
            </a:prstGeom>
            <a:solidFill>
              <a:schemeClr val="accent4"/>
            </a:solidFill>
            <a:ln>
              <a:noFill/>
            </a:ln>
            <a:effectLst>
              <a:outerShdw blurRad="127000" dist="25400" dir="5400000" sx="102000" sy="102000" algn="ctr" rotWithShape="0">
                <a:schemeClr val="accent4">
                  <a:alpha val="49800"/>
                </a:schemeClr>
              </a:outerShdw>
            </a:effectLst>
          </p:spPr>
          <p:txBody>
            <a:bodyPr spcFirstLastPara="1" wrap="square" lIns="0" tIns="0" rIns="0" bIns="0" anchor="ctr" anchorCtr="0">
              <a:noAutofit/>
            </a:bodyPr>
            <a:lstStyle/>
            <a:p>
              <a:pPr marL="0" marR="0" lvl="0" indent="0" algn="ctr" rtl="1">
                <a:spcBef>
                  <a:spcPts val="0"/>
                </a:spcBef>
                <a:spcAft>
                  <a:spcPts val="0"/>
                </a:spcAft>
                <a:buNone/>
              </a:pPr>
              <a:r>
                <a:rPr lang="en-US" sz="1800" b="1">
                  <a:solidFill>
                    <a:srgbClr val="FFFFFF"/>
                  </a:solidFill>
                  <a:latin typeface="Lato"/>
                  <a:ea typeface="Lato"/>
                  <a:cs typeface="Lato"/>
                  <a:sym typeface="Lato"/>
                </a:rPr>
                <a:t>1</a:t>
              </a:r>
              <a:endParaRPr/>
            </a:p>
          </p:txBody>
        </p:sp>
        <p:sp>
          <p:nvSpPr>
            <p:cNvPr id="11" name="Google Shape;596;p32"/>
            <p:cNvSpPr txBox="1"/>
            <p:nvPr/>
          </p:nvSpPr>
          <p:spPr>
            <a:xfrm>
              <a:off x="481827"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b="0" i="0" u="none" strike="noStrike" cap="none">
                  <a:solidFill>
                    <a:srgbClr val="151546"/>
                  </a:solidFill>
                  <a:latin typeface="Lato"/>
                  <a:ea typeface="Lato"/>
                  <a:cs typeface="Lato"/>
                  <a:sym typeface="Lato"/>
                </a:rPr>
                <a:t>Argos™ Detection</a:t>
              </a:r>
              <a:endParaRPr sz="1400"/>
            </a:p>
          </p:txBody>
        </p:sp>
        <p:sp>
          <p:nvSpPr>
            <p:cNvPr id="12" name="Google Shape;597;p32"/>
            <p:cNvSpPr txBox="1"/>
            <p:nvPr/>
          </p:nvSpPr>
          <p:spPr>
            <a:xfrm>
              <a:off x="2093520" y="2336801"/>
              <a:ext cx="15864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b="0" i="0" u="none" strike="noStrike" cap="none">
                  <a:solidFill>
                    <a:srgbClr val="151546"/>
                  </a:solidFill>
                  <a:latin typeface="Lato"/>
                  <a:ea typeface="Lato"/>
                  <a:cs typeface="Lato"/>
                  <a:sym typeface="Lato"/>
                </a:rPr>
                <a:t>Cyberint Alert &amp; O</a:t>
              </a:r>
              <a:r>
                <a:rPr lang="en-US" sz="1200">
                  <a:solidFill>
                    <a:srgbClr val="151546"/>
                  </a:solidFill>
                  <a:latin typeface="Lato"/>
                  <a:ea typeface="Lato"/>
                  <a:cs typeface="Lato"/>
                  <a:sym typeface="Lato"/>
                </a:rPr>
                <a:t>p Approval</a:t>
              </a:r>
              <a:endParaRPr sz="1400"/>
            </a:p>
          </p:txBody>
        </p:sp>
        <p:sp>
          <p:nvSpPr>
            <p:cNvPr id="13" name="Google Shape;598;p32"/>
            <p:cNvSpPr/>
            <p:nvPr/>
          </p:nvSpPr>
          <p:spPr>
            <a:xfrm>
              <a:off x="422320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3</a:t>
              </a:r>
              <a:endParaRPr/>
            </a:p>
          </p:txBody>
        </p:sp>
        <p:sp>
          <p:nvSpPr>
            <p:cNvPr id="14" name="Google Shape;599;p32"/>
            <p:cNvSpPr/>
            <p:nvPr/>
          </p:nvSpPr>
          <p:spPr>
            <a:xfrm>
              <a:off x="583402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4</a:t>
              </a:r>
              <a:endParaRPr/>
            </a:p>
          </p:txBody>
        </p:sp>
        <p:sp>
          <p:nvSpPr>
            <p:cNvPr id="15" name="Google Shape;600;p32"/>
            <p:cNvSpPr/>
            <p:nvPr/>
          </p:nvSpPr>
          <p:spPr>
            <a:xfrm>
              <a:off x="901402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6</a:t>
              </a:r>
              <a:endParaRPr/>
            </a:p>
          </p:txBody>
        </p:sp>
        <p:sp>
          <p:nvSpPr>
            <p:cNvPr id="16" name="Google Shape;601;p32"/>
            <p:cNvSpPr/>
            <p:nvPr/>
          </p:nvSpPr>
          <p:spPr>
            <a:xfrm>
              <a:off x="10621931"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7</a:t>
              </a:r>
              <a:endParaRPr/>
            </a:p>
          </p:txBody>
        </p:sp>
        <p:cxnSp>
          <p:nvCxnSpPr>
            <p:cNvPr id="17" name="Google Shape;602;p32"/>
            <p:cNvCxnSpPr/>
            <p:nvPr/>
          </p:nvCxnSpPr>
          <p:spPr>
            <a:xfrm>
              <a:off x="3418883"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8" name="Google Shape;603;p32"/>
            <p:cNvCxnSpPr/>
            <p:nvPr/>
          </p:nvCxnSpPr>
          <p:spPr>
            <a:xfrm>
              <a:off x="5026767"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9" name="Google Shape;604;p32"/>
            <p:cNvCxnSpPr/>
            <p:nvPr/>
          </p:nvCxnSpPr>
          <p:spPr>
            <a:xfrm>
              <a:off x="6634651"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0" name="Google Shape;605;p32"/>
            <p:cNvCxnSpPr/>
            <p:nvPr/>
          </p:nvCxnSpPr>
          <p:spPr>
            <a:xfrm>
              <a:off x="8242535"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2" name="Google Shape;606;p32"/>
            <p:cNvCxnSpPr/>
            <p:nvPr/>
          </p:nvCxnSpPr>
          <p:spPr>
            <a:xfrm>
              <a:off x="9850420"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23" name="Google Shape;607;p32"/>
            <p:cNvSpPr txBox="1"/>
            <p:nvPr/>
          </p:nvSpPr>
          <p:spPr>
            <a:xfrm>
              <a:off x="3687500"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Building Fake Identity</a:t>
              </a:r>
              <a:endParaRPr sz="1400"/>
            </a:p>
          </p:txBody>
        </p:sp>
        <p:sp>
          <p:nvSpPr>
            <p:cNvPr id="24" name="Google Shape;608;p32"/>
            <p:cNvSpPr txBox="1"/>
            <p:nvPr/>
          </p:nvSpPr>
          <p:spPr>
            <a:xfrm>
              <a:off x="5316907" y="2336801"/>
              <a:ext cx="1586400" cy="492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200">
                  <a:solidFill>
                    <a:srgbClr val="151546"/>
                  </a:solidFill>
                  <a:latin typeface="Lato"/>
                  <a:ea typeface="Lato"/>
                  <a:cs typeface="Lato"/>
                  <a:sym typeface="Lato"/>
                </a:rPr>
                <a:t>Order Placement &amp; Arrival</a:t>
              </a:r>
              <a:endParaRPr sz="1400"/>
            </a:p>
          </p:txBody>
        </p:sp>
        <p:sp>
          <p:nvSpPr>
            <p:cNvPr id="25" name="Google Shape;609;p32"/>
            <p:cNvSpPr txBox="1"/>
            <p:nvPr/>
          </p:nvSpPr>
          <p:spPr>
            <a:xfrm>
              <a:off x="6928601"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Fraudulent Refund Request</a:t>
              </a:r>
              <a:endParaRPr sz="1400"/>
            </a:p>
          </p:txBody>
        </p:sp>
        <p:sp>
          <p:nvSpPr>
            <p:cNvPr id="26" name="Google Shape;610;p32"/>
            <p:cNvSpPr txBox="1"/>
            <p:nvPr/>
          </p:nvSpPr>
          <p:spPr>
            <a:xfrm>
              <a:off x="8540295" y="2336801"/>
              <a:ext cx="1586400" cy="492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600"/>
                <a:buFont typeface="Lato"/>
                <a:buNone/>
              </a:pPr>
              <a:r>
                <a:rPr lang="en-US" sz="1200">
                  <a:solidFill>
                    <a:schemeClr val="dk1"/>
                  </a:solidFill>
                  <a:latin typeface="Lato"/>
                  <a:ea typeface="Lato"/>
                  <a:cs typeface="Lato"/>
                  <a:sym typeface="Lato"/>
                </a:rPr>
                <a:t>TTP &amp; IOC Aggregation</a:t>
              </a:r>
              <a:endParaRPr sz="1200">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151546"/>
                </a:buClr>
                <a:buSzPts val="1600"/>
                <a:buFont typeface="Lato"/>
                <a:buNone/>
              </a:pPr>
              <a:endParaRPr sz="1200">
                <a:solidFill>
                  <a:srgbClr val="151546"/>
                </a:solidFill>
                <a:latin typeface="Lato"/>
                <a:ea typeface="Lato"/>
                <a:cs typeface="Lato"/>
                <a:sym typeface="Lato"/>
              </a:endParaRPr>
            </a:p>
          </p:txBody>
        </p:sp>
        <p:sp>
          <p:nvSpPr>
            <p:cNvPr id="27" name="Google Shape;611;p32"/>
            <p:cNvSpPr txBox="1"/>
            <p:nvPr/>
          </p:nvSpPr>
          <p:spPr>
            <a:xfrm>
              <a:off x="10151988" y="2336801"/>
              <a:ext cx="15864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Mitigation</a:t>
              </a:r>
              <a:endParaRPr sz="1200" b="0" i="0" u="none" strike="noStrike" cap="none">
                <a:solidFill>
                  <a:srgbClr val="151546"/>
                </a:solidFill>
                <a:latin typeface="Lato"/>
                <a:ea typeface="Lato"/>
                <a:cs typeface="Lato"/>
                <a:sym typeface="Lato"/>
              </a:endParaRPr>
            </a:p>
          </p:txBody>
        </p:sp>
      </p:grpSp>
      <p:sp>
        <p:nvSpPr>
          <p:cNvPr id="28" name="Google Shape;612;p32"/>
          <p:cNvSpPr/>
          <p:nvPr/>
        </p:nvSpPr>
        <p:spPr>
          <a:xfrm>
            <a:off x="2554432" y="3045026"/>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2</a:t>
            </a:r>
            <a:endParaRPr/>
          </a:p>
        </p:txBody>
      </p:sp>
      <p:sp>
        <p:nvSpPr>
          <p:cNvPr id="29" name="Google Shape;613;p32"/>
          <p:cNvSpPr/>
          <p:nvPr/>
        </p:nvSpPr>
        <p:spPr>
          <a:xfrm>
            <a:off x="7413777" y="3045026"/>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spcBef>
                <a:spcPts val="0"/>
              </a:spcBef>
              <a:spcAft>
                <a:spcPts val="0"/>
              </a:spcAft>
              <a:buNone/>
            </a:pPr>
            <a:r>
              <a:rPr lang="en-US" sz="1800" b="1">
                <a:solidFill>
                  <a:srgbClr val="1B1464"/>
                </a:solidFill>
                <a:latin typeface="Lato"/>
                <a:ea typeface="Lato"/>
                <a:cs typeface="Lato"/>
                <a:sym typeface="Lato"/>
              </a:rPr>
              <a:t>5</a:t>
            </a:r>
            <a:endParaRPr/>
          </a:p>
        </p:txBody>
      </p:sp>
      <p:cxnSp>
        <p:nvCxnSpPr>
          <p:cNvPr id="30" name="Google Shape;614;p32"/>
          <p:cNvCxnSpPr/>
          <p:nvPr/>
        </p:nvCxnSpPr>
        <p:spPr>
          <a:xfrm>
            <a:off x="1297322" y="4176016"/>
            <a:ext cx="2491197" cy="1391851"/>
          </a:xfrm>
          <a:prstGeom prst="bentConnector3">
            <a:avLst>
              <a:gd name="adj1" fmla="val 677"/>
            </a:avLst>
          </a:prstGeom>
          <a:noFill/>
          <a:ln w="25400" cap="sq" cmpd="sng">
            <a:solidFill>
              <a:srgbClr val="C4C4C4"/>
            </a:solidFill>
            <a:prstDash val="solid"/>
            <a:round/>
            <a:headEnd type="none" w="sm" len="sm"/>
            <a:tailEnd type="triangle" w="lg" len="lg"/>
          </a:ln>
        </p:spPr>
      </p:cxnSp>
      <p:pic>
        <p:nvPicPr>
          <p:cNvPr id="31" name="Google Shape;615;p32"/>
          <p:cNvPicPr preferRelativeResize="0"/>
          <p:nvPr/>
        </p:nvPicPr>
        <p:blipFill>
          <a:blip r:embed="rId3">
            <a:alphaModFix/>
          </a:blip>
          <a:stretch>
            <a:fillRect/>
          </a:stretch>
        </p:blipFill>
        <p:spPr>
          <a:xfrm>
            <a:off x="3788519" y="4384070"/>
            <a:ext cx="3400297" cy="2144621"/>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947464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250"/>
                                        <p:tgtEl>
                                          <p:spTgt spid="30"/>
                                        </p:tgtEl>
                                      </p:cBhvr>
                                    </p:animEffect>
                                  </p:childTnLst>
                                </p:cTn>
                              </p:par>
                            </p:childTnLst>
                          </p:cTn>
                        </p:par>
                        <p:par>
                          <p:cTn id="8" fill="hold">
                            <p:stCondLst>
                              <p:cond delay="250"/>
                            </p:stCondLst>
                            <p:childTnLst>
                              <p:par>
                                <p:cTn id="9" presetID="23" presetClass="entr" presetSubtype="272"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250" fill="hold"/>
                                        <p:tgtEl>
                                          <p:spTgt spid="31"/>
                                        </p:tgtEl>
                                        <p:attrNameLst>
                                          <p:attrName>ppt_w</p:attrName>
                                        </p:attrNameLst>
                                      </p:cBhvr>
                                      <p:tavLst>
                                        <p:tav tm="0">
                                          <p:val>
                                            <p:strVal val="2/3*#ppt_w"/>
                                          </p:val>
                                        </p:tav>
                                        <p:tav tm="100000">
                                          <p:val>
                                            <p:strVal val="#ppt_w"/>
                                          </p:val>
                                        </p:tav>
                                      </p:tavLst>
                                    </p:anim>
                                    <p:anim calcmode="lin" valueType="num">
                                      <p:cBhvr>
                                        <p:cTn id="12" dur="250" fill="hold"/>
                                        <p:tgtEl>
                                          <p:spTgt spid="3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21" name="Title 20"/>
          <p:cNvSpPr>
            <a:spLocks noGrp="1"/>
          </p:cNvSpPr>
          <p:nvPr>
            <p:ph type="title"/>
          </p:nvPr>
        </p:nvSpPr>
        <p:spPr/>
        <p:txBody>
          <a:bodyPr/>
          <a:lstStyle/>
          <a:p>
            <a:r>
              <a:rPr lang="en-US" sz="4400"/>
              <a:t>Virtual HUMINT Operation</a:t>
            </a:r>
          </a:p>
        </p:txBody>
      </p:sp>
      <p:sp>
        <p:nvSpPr>
          <p:cNvPr id="7" name="Text Placeholder 6"/>
          <p:cNvSpPr>
            <a:spLocks noGrp="1"/>
          </p:cNvSpPr>
          <p:nvPr>
            <p:ph type="body" idx="2"/>
          </p:nvPr>
        </p:nvSpPr>
        <p:spPr/>
        <p:txBody>
          <a:bodyPr/>
          <a:lstStyle/>
          <a:p>
            <a:r>
              <a:rPr lang="en-US"/>
              <a:t>Refund Fraud </a:t>
            </a:r>
          </a:p>
        </p:txBody>
      </p:sp>
      <p:sp>
        <p:nvSpPr>
          <p:cNvPr id="582" name="Google Shape;582;p31"/>
          <p:cNvSpPr txBox="1">
            <a:spLocks noGrp="1"/>
          </p:cNvSpPr>
          <p:nvPr>
            <p:ph type="ftr" idx="11"/>
          </p:nvPr>
        </p:nvSpPr>
        <p:spPr/>
        <p:txBody>
          <a:bodyPr/>
          <a:lstStyle/>
          <a:p>
            <a:pPr lvl="0"/>
            <a:r>
              <a:rPr lang="en-US"/>
              <a:t>Confidential | Cyberint Copyright © All Rights Reserved 2020</a:t>
            </a:r>
          </a:p>
        </p:txBody>
      </p:sp>
      <p:sp>
        <p:nvSpPr>
          <p:cNvPr id="583" name="Google Shape;583;p31"/>
          <p:cNvSpPr txBox="1">
            <a:spLocks noGrp="1"/>
          </p:cNvSpPr>
          <p:nvPr>
            <p:ph type="sldNum" idx="12"/>
          </p:nvPr>
        </p:nvSpPr>
        <p:spPr/>
        <p:txBody>
          <a:bodyPr/>
          <a:lstStyle/>
          <a:p>
            <a:pPr lvl="0"/>
            <a:fld id="{00000000-1234-1234-1234-123412341234}" type="slidenum">
              <a:rPr lang="en-US" smtClean="0"/>
              <a:pPr lvl="0"/>
              <a:t>27</a:t>
            </a:fld>
            <a:endParaRPr lang="en-US"/>
          </a:p>
        </p:txBody>
      </p:sp>
      <p:sp>
        <p:nvSpPr>
          <p:cNvPr id="2" name="Text Placeholder 1"/>
          <p:cNvSpPr>
            <a:spLocks noGrp="1"/>
          </p:cNvSpPr>
          <p:nvPr>
            <p:ph type="body" idx="1"/>
          </p:nvPr>
        </p:nvSpPr>
        <p:spPr>
          <a:xfrm>
            <a:off x="623887" y="1743156"/>
            <a:ext cx="10966132" cy="415746"/>
          </a:xfrm>
        </p:spPr>
        <p:txBody>
          <a:bodyPr/>
          <a:lstStyle/>
          <a:p>
            <a:pPr>
              <a:lnSpc>
                <a:spcPct val="100000"/>
              </a:lnSpc>
            </a:pPr>
            <a:r>
              <a:rPr lang="en-US" sz="1400" b="0"/>
              <a:t>Cyberint then engaged the TA via IM to elicit further details on how the services worked. The TA claimed to have a method requesting refunds through PayPal which always worked for orders above $1,000. The method involved the TA remotely requesting the refund from the partner’s machine, and taking 20% commission if successful. Cyberint advised the retailer to try a test purchase operation and this was approved.</a:t>
            </a:r>
          </a:p>
          <a:p>
            <a:pPr>
              <a:lnSpc>
                <a:spcPct val="100000"/>
              </a:lnSpc>
            </a:pPr>
            <a:endParaRPr lang="en-US" sz="1400" b="0"/>
          </a:p>
        </p:txBody>
      </p:sp>
      <p:grpSp>
        <p:nvGrpSpPr>
          <p:cNvPr id="8" name="Google Shape;593;p32"/>
          <p:cNvGrpSpPr/>
          <p:nvPr/>
        </p:nvGrpSpPr>
        <p:grpSpPr>
          <a:xfrm>
            <a:off x="481827" y="3056278"/>
            <a:ext cx="11256561" cy="1331293"/>
            <a:chOff x="481827" y="1497808"/>
            <a:chExt cx="11256561" cy="1331293"/>
          </a:xfrm>
        </p:grpSpPr>
        <p:cxnSp>
          <p:nvCxnSpPr>
            <p:cNvPr id="9" name="Google Shape;594;p32"/>
            <p:cNvCxnSpPr/>
            <p:nvPr/>
          </p:nvCxnSpPr>
          <p:spPr>
            <a:xfrm>
              <a:off x="1810999"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10" name="Google Shape;595;p32"/>
            <p:cNvSpPr/>
            <p:nvPr/>
          </p:nvSpPr>
          <p:spPr>
            <a:xfrm>
              <a:off x="94659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1</a:t>
              </a:r>
              <a:endParaRPr b="1">
                <a:solidFill>
                  <a:srgbClr val="1B1464"/>
                </a:solidFill>
                <a:latin typeface="Lato"/>
                <a:ea typeface="Lato"/>
                <a:cs typeface="Lato"/>
              </a:endParaRPr>
            </a:p>
          </p:txBody>
        </p:sp>
        <p:sp>
          <p:nvSpPr>
            <p:cNvPr id="11" name="Google Shape;596;p32"/>
            <p:cNvSpPr txBox="1"/>
            <p:nvPr/>
          </p:nvSpPr>
          <p:spPr>
            <a:xfrm>
              <a:off x="481827"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b="0" i="0" u="none" strike="noStrike" cap="none">
                  <a:solidFill>
                    <a:srgbClr val="151546"/>
                  </a:solidFill>
                  <a:latin typeface="Lato"/>
                  <a:ea typeface="Lato"/>
                  <a:cs typeface="Lato"/>
                  <a:sym typeface="Lato"/>
                </a:rPr>
                <a:t>Argos™ Detection</a:t>
              </a:r>
              <a:endParaRPr sz="1400"/>
            </a:p>
          </p:txBody>
        </p:sp>
        <p:sp>
          <p:nvSpPr>
            <p:cNvPr id="12" name="Google Shape;597;p32"/>
            <p:cNvSpPr txBox="1"/>
            <p:nvPr/>
          </p:nvSpPr>
          <p:spPr>
            <a:xfrm>
              <a:off x="2093520" y="2336801"/>
              <a:ext cx="15864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b="0" i="0" u="none" strike="noStrike" cap="none">
                  <a:solidFill>
                    <a:srgbClr val="151546"/>
                  </a:solidFill>
                  <a:latin typeface="Lato"/>
                  <a:ea typeface="Lato"/>
                  <a:cs typeface="Lato"/>
                  <a:sym typeface="Lato"/>
                </a:rPr>
                <a:t>Cyberint Alert &amp; O</a:t>
              </a:r>
              <a:r>
                <a:rPr lang="en-US" sz="1200">
                  <a:solidFill>
                    <a:srgbClr val="151546"/>
                  </a:solidFill>
                  <a:latin typeface="Lato"/>
                  <a:ea typeface="Lato"/>
                  <a:cs typeface="Lato"/>
                  <a:sym typeface="Lato"/>
                </a:rPr>
                <a:t>p Approval</a:t>
              </a:r>
              <a:endParaRPr sz="1400"/>
            </a:p>
          </p:txBody>
        </p:sp>
        <p:sp>
          <p:nvSpPr>
            <p:cNvPr id="13" name="Google Shape;598;p32"/>
            <p:cNvSpPr/>
            <p:nvPr/>
          </p:nvSpPr>
          <p:spPr>
            <a:xfrm>
              <a:off x="422320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3</a:t>
              </a:r>
              <a:endParaRPr/>
            </a:p>
          </p:txBody>
        </p:sp>
        <p:sp>
          <p:nvSpPr>
            <p:cNvPr id="14" name="Google Shape;599;p32"/>
            <p:cNvSpPr/>
            <p:nvPr/>
          </p:nvSpPr>
          <p:spPr>
            <a:xfrm>
              <a:off x="583402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4</a:t>
              </a:r>
              <a:endParaRPr/>
            </a:p>
          </p:txBody>
        </p:sp>
        <p:sp>
          <p:nvSpPr>
            <p:cNvPr id="15" name="Google Shape;600;p32"/>
            <p:cNvSpPr/>
            <p:nvPr/>
          </p:nvSpPr>
          <p:spPr>
            <a:xfrm>
              <a:off x="901402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6</a:t>
              </a:r>
              <a:endParaRPr/>
            </a:p>
          </p:txBody>
        </p:sp>
        <p:sp>
          <p:nvSpPr>
            <p:cNvPr id="16" name="Google Shape;601;p32"/>
            <p:cNvSpPr/>
            <p:nvPr/>
          </p:nvSpPr>
          <p:spPr>
            <a:xfrm>
              <a:off x="10621931"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7</a:t>
              </a:r>
              <a:endParaRPr/>
            </a:p>
          </p:txBody>
        </p:sp>
        <p:cxnSp>
          <p:nvCxnSpPr>
            <p:cNvPr id="17" name="Google Shape;602;p32"/>
            <p:cNvCxnSpPr/>
            <p:nvPr/>
          </p:nvCxnSpPr>
          <p:spPr>
            <a:xfrm>
              <a:off x="3418883"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8" name="Google Shape;603;p32"/>
            <p:cNvCxnSpPr/>
            <p:nvPr/>
          </p:nvCxnSpPr>
          <p:spPr>
            <a:xfrm>
              <a:off x="5026767"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9" name="Google Shape;604;p32"/>
            <p:cNvCxnSpPr/>
            <p:nvPr/>
          </p:nvCxnSpPr>
          <p:spPr>
            <a:xfrm>
              <a:off x="6634651"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0" name="Google Shape;605;p32"/>
            <p:cNvCxnSpPr/>
            <p:nvPr/>
          </p:nvCxnSpPr>
          <p:spPr>
            <a:xfrm>
              <a:off x="8242535"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2" name="Google Shape;606;p32"/>
            <p:cNvCxnSpPr/>
            <p:nvPr/>
          </p:nvCxnSpPr>
          <p:spPr>
            <a:xfrm>
              <a:off x="9850420"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23" name="Google Shape;607;p32"/>
            <p:cNvSpPr txBox="1"/>
            <p:nvPr/>
          </p:nvSpPr>
          <p:spPr>
            <a:xfrm>
              <a:off x="3687500"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Building Fake Identity</a:t>
              </a:r>
              <a:endParaRPr sz="1400"/>
            </a:p>
          </p:txBody>
        </p:sp>
        <p:sp>
          <p:nvSpPr>
            <p:cNvPr id="24" name="Google Shape;608;p32"/>
            <p:cNvSpPr txBox="1"/>
            <p:nvPr/>
          </p:nvSpPr>
          <p:spPr>
            <a:xfrm>
              <a:off x="5316907" y="2336801"/>
              <a:ext cx="1586400" cy="492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200">
                  <a:solidFill>
                    <a:srgbClr val="151546"/>
                  </a:solidFill>
                  <a:latin typeface="Lato"/>
                  <a:ea typeface="Lato"/>
                  <a:cs typeface="Lato"/>
                  <a:sym typeface="Lato"/>
                </a:rPr>
                <a:t>Order Placement &amp; Arrival</a:t>
              </a:r>
              <a:endParaRPr sz="1400"/>
            </a:p>
          </p:txBody>
        </p:sp>
        <p:sp>
          <p:nvSpPr>
            <p:cNvPr id="25" name="Google Shape;609;p32"/>
            <p:cNvSpPr txBox="1"/>
            <p:nvPr/>
          </p:nvSpPr>
          <p:spPr>
            <a:xfrm>
              <a:off x="6928601"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Fraudulent Refund Request</a:t>
              </a:r>
              <a:endParaRPr sz="1400"/>
            </a:p>
          </p:txBody>
        </p:sp>
        <p:sp>
          <p:nvSpPr>
            <p:cNvPr id="26" name="Google Shape;610;p32"/>
            <p:cNvSpPr txBox="1"/>
            <p:nvPr/>
          </p:nvSpPr>
          <p:spPr>
            <a:xfrm>
              <a:off x="8540295" y="2336801"/>
              <a:ext cx="1586400" cy="492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600"/>
                <a:buFont typeface="Lato"/>
                <a:buNone/>
              </a:pPr>
              <a:r>
                <a:rPr lang="en-US" sz="1200">
                  <a:solidFill>
                    <a:schemeClr val="dk1"/>
                  </a:solidFill>
                  <a:latin typeface="Lato"/>
                  <a:ea typeface="Lato"/>
                  <a:cs typeface="Lato"/>
                  <a:sym typeface="Lato"/>
                </a:rPr>
                <a:t>TTP &amp; IOC Aggregation</a:t>
              </a:r>
              <a:endParaRPr sz="1200">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151546"/>
                </a:buClr>
                <a:buSzPts val="1600"/>
                <a:buFont typeface="Lato"/>
                <a:buNone/>
              </a:pPr>
              <a:endParaRPr sz="1200">
                <a:solidFill>
                  <a:srgbClr val="151546"/>
                </a:solidFill>
                <a:latin typeface="Lato"/>
                <a:ea typeface="Lato"/>
                <a:cs typeface="Lato"/>
                <a:sym typeface="Lato"/>
              </a:endParaRPr>
            </a:p>
          </p:txBody>
        </p:sp>
        <p:sp>
          <p:nvSpPr>
            <p:cNvPr id="27" name="Google Shape;611;p32"/>
            <p:cNvSpPr txBox="1"/>
            <p:nvPr/>
          </p:nvSpPr>
          <p:spPr>
            <a:xfrm>
              <a:off x="10151988" y="2336801"/>
              <a:ext cx="15864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Mitigation</a:t>
              </a:r>
              <a:endParaRPr sz="1200" b="0" i="0" u="none" strike="noStrike" cap="none">
                <a:solidFill>
                  <a:srgbClr val="151546"/>
                </a:solidFill>
                <a:latin typeface="Lato"/>
                <a:ea typeface="Lato"/>
                <a:cs typeface="Lato"/>
                <a:sym typeface="Lato"/>
              </a:endParaRPr>
            </a:p>
          </p:txBody>
        </p:sp>
      </p:grpSp>
      <p:sp>
        <p:nvSpPr>
          <p:cNvPr id="28" name="Google Shape;612;p32"/>
          <p:cNvSpPr/>
          <p:nvPr/>
        </p:nvSpPr>
        <p:spPr>
          <a:xfrm>
            <a:off x="2554432" y="3045026"/>
            <a:ext cx="679800" cy="679800"/>
          </a:xfrm>
          <a:prstGeom prst="ellipse">
            <a:avLst/>
          </a:prstGeom>
          <a:solidFill>
            <a:schemeClr val="accent4"/>
          </a:solidFill>
          <a:ln>
            <a:noFill/>
          </a:ln>
          <a:effectLst>
            <a:outerShdw blurRad="127000" dist="25400" dir="5400000" sx="102000" sy="102000" algn="ctr" rotWithShape="0">
              <a:schemeClr val="accent4">
                <a:alpha val="49800"/>
              </a:schemeClr>
            </a:outerShdw>
          </a:effectLst>
        </p:spPr>
        <p:txBody>
          <a:bodyPr spcFirstLastPara="1" wrap="square" lIns="0" tIns="0" rIns="0" bIns="0" anchor="ctr" anchorCtr="0">
            <a:noAutofit/>
          </a:bodyPr>
          <a:lstStyle/>
          <a:p>
            <a:pPr algn="ctr" rtl="1"/>
            <a:r>
              <a:rPr lang="en-US" b="1">
                <a:solidFill>
                  <a:srgbClr val="FFFFFF"/>
                </a:solidFill>
                <a:latin typeface="Lato"/>
                <a:ea typeface="Lato"/>
                <a:cs typeface="Lato"/>
                <a:sym typeface="Lato"/>
              </a:rPr>
              <a:t>2</a:t>
            </a:r>
            <a:endParaRPr b="1">
              <a:solidFill>
                <a:srgbClr val="FFFFFF"/>
              </a:solidFill>
              <a:latin typeface="Lato"/>
              <a:ea typeface="Lato"/>
              <a:cs typeface="Lato"/>
            </a:endParaRPr>
          </a:p>
        </p:txBody>
      </p:sp>
      <p:sp>
        <p:nvSpPr>
          <p:cNvPr id="29" name="Google Shape;613;p32"/>
          <p:cNvSpPr/>
          <p:nvPr/>
        </p:nvSpPr>
        <p:spPr>
          <a:xfrm>
            <a:off x="7413777" y="3045026"/>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spcBef>
                <a:spcPts val="0"/>
              </a:spcBef>
              <a:spcAft>
                <a:spcPts val="0"/>
              </a:spcAft>
              <a:buNone/>
            </a:pPr>
            <a:r>
              <a:rPr lang="en-US" sz="1800" b="1">
                <a:solidFill>
                  <a:srgbClr val="1B1464"/>
                </a:solidFill>
                <a:latin typeface="Lato"/>
                <a:ea typeface="Lato"/>
                <a:cs typeface="Lato"/>
                <a:sym typeface="Lato"/>
              </a:rPr>
              <a:t>5</a:t>
            </a:r>
            <a:endParaRPr/>
          </a:p>
        </p:txBody>
      </p:sp>
      <p:cxnSp>
        <p:nvCxnSpPr>
          <p:cNvPr id="30" name="Google Shape;614;p32"/>
          <p:cNvCxnSpPr/>
          <p:nvPr/>
        </p:nvCxnSpPr>
        <p:spPr>
          <a:xfrm>
            <a:off x="2894332" y="4347761"/>
            <a:ext cx="1629980" cy="1112191"/>
          </a:xfrm>
          <a:prstGeom prst="bentConnector3">
            <a:avLst>
              <a:gd name="adj1" fmla="val 134"/>
            </a:avLst>
          </a:prstGeom>
          <a:noFill/>
          <a:ln w="25400" cap="sq" cmpd="sng">
            <a:solidFill>
              <a:srgbClr val="C4C4C4"/>
            </a:solidFill>
            <a:prstDash val="solid"/>
            <a:round/>
            <a:headEnd type="none" w="sm" len="sm"/>
            <a:tailEnd type="triangle" w="lg" len="lg"/>
          </a:ln>
        </p:spPr>
      </p:cxnSp>
      <p:pic>
        <p:nvPicPr>
          <p:cNvPr id="32" name="Google Shape;646;p3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63106" y="4407878"/>
            <a:ext cx="1984526" cy="2104148"/>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602658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250"/>
                                        <p:tgtEl>
                                          <p:spTgt spid="30"/>
                                        </p:tgtEl>
                                      </p:cBhvr>
                                    </p:animEffect>
                                  </p:childTnLst>
                                </p:cTn>
                              </p:par>
                            </p:childTnLst>
                          </p:cTn>
                        </p:par>
                        <p:par>
                          <p:cTn id="8" fill="hold">
                            <p:stCondLst>
                              <p:cond delay="250"/>
                            </p:stCondLst>
                            <p:childTnLst>
                              <p:par>
                                <p:cTn id="9" presetID="23" presetClass="entr" presetSubtype="272"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50" fill="hold"/>
                                        <p:tgtEl>
                                          <p:spTgt spid="32"/>
                                        </p:tgtEl>
                                        <p:attrNameLst>
                                          <p:attrName>ppt_w</p:attrName>
                                        </p:attrNameLst>
                                      </p:cBhvr>
                                      <p:tavLst>
                                        <p:tav tm="0">
                                          <p:val>
                                            <p:strVal val="2/3*#ppt_w"/>
                                          </p:val>
                                        </p:tav>
                                        <p:tav tm="100000">
                                          <p:val>
                                            <p:strVal val="#ppt_w"/>
                                          </p:val>
                                        </p:tav>
                                      </p:tavLst>
                                    </p:anim>
                                    <p:anim calcmode="lin" valueType="num">
                                      <p:cBhvr>
                                        <p:cTn id="12" dur="250" fill="hold"/>
                                        <p:tgtEl>
                                          <p:spTgt spid="3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21" name="Title 20"/>
          <p:cNvSpPr>
            <a:spLocks noGrp="1"/>
          </p:cNvSpPr>
          <p:nvPr>
            <p:ph type="title"/>
          </p:nvPr>
        </p:nvSpPr>
        <p:spPr/>
        <p:txBody>
          <a:bodyPr/>
          <a:lstStyle/>
          <a:p>
            <a:r>
              <a:rPr lang="en-US" sz="4400"/>
              <a:t>Virtual HUMINT Operation</a:t>
            </a:r>
          </a:p>
        </p:txBody>
      </p:sp>
      <p:sp>
        <p:nvSpPr>
          <p:cNvPr id="7" name="Text Placeholder 6"/>
          <p:cNvSpPr>
            <a:spLocks noGrp="1"/>
          </p:cNvSpPr>
          <p:nvPr>
            <p:ph type="body" idx="2"/>
          </p:nvPr>
        </p:nvSpPr>
        <p:spPr/>
        <p:txBody>
          <a:bodyPr/>
          <a:lstStyle/>
          <a:p>
            <a:r>
              <a:rPr lang="en-US"/>
              <a:t>Refund Fraud </a:t>
            </a:r>
          </a:p>
        </p:txBody>
      </p:sp>
      <p:sp>
        <p:nvSpPr>
          <p:cNvPr id="582" name="Google Shape;582;p31"/>
          <p:cNvSpPr txBox="1">
            <a:spLocks noGrp="1"/>
          </p:cNvSpPr>
          <p:nvPr>
            <p:ph type="ftr" idx="11"/>
          </p:nvPr>
        </p:nvSpPr>
        <p:spPr/>
        <p:txBody>
          <a:bodyPr/>
          <a:lstStyle/>
          <a:p>
            <a:pPr lvl="0"/>
            <a:r>
              <a:rPr lang="en-US"/>
              <a:t>Confidential | Cyberint Copyright © All Rights Reserved 2020</a:t>
            </a:r>
          </a:p>
        </p:txBody>
      </p:sp>
      <p:sp>
        <p:nvSpPr>
          <p:cNvPr id="583" name="Google Shape;583;p31"/>
          <p:cNvSpPr txBox="1">
            <a:spLocks noGrp="1"/>
          </p:cNvSpPr>
          <p:nvPr>
            <p:ph type="sldNum" idx="12"/>
          </p:nvPr>
        </p:nvSpPr>
        <p:spPr/>
        <p:txBody>
          <a:bodyPr/>
          <a:lstStyle/>
          <a:p>
            <a:pPr lvl="0"/>
            <a:fld id="{00000000-1234-1234-1234-123412341234}" type="slidenum">
              <a:rPr lang="en-US" smtClean="0"/>
              <a:pPr lvl="0"/>
              <a:t>28</a:t>
            </a:fld>
            <a:endParaRPr lang="en-US"/>
          </a:p>
        </p:txBody>
      </p:sp>
      <p:sp>
        <p:nvSpPr>
          <p:cNvPr id="2" name="Text Placeholder 1"/>
          <p:cNvSpPr>
            <a:spLocks noGrp="1"/>
          </p:cNvSpPr>
          <p:nvPr>
            <p:ph type="body" idx="1"/>
          </p:nvPr>
        </p:nvSpPr>
        <p:spPr>
          <a:xfrm>
            <a:off x="623887" y="1743156"/>
            <a:ext cx="10966132" cy="415746"/>
          </a:xfrm>
        </p:spPr>
        <p:txBody>
          <a:bodyPr/>
          <a:lstStyle/>
          <a:p>
            <a:pPr>
              <a:lnSpc>
                <a:spcPct val="100000"/>
              </a:lnSpc>
            </a:pPr>
            <a:r>
              <a:rPr lang="en-US" sz="1400" b="0"/>
              <a:t>Cyberint knew the TA would remotely access our computer for the refund request so our VM had to be as credible as possible. We took a week to create a new online persona, including name, address, contact details, social media profiles &amp; activity, browser history, computer files (photos), etc. We also created an account on the retailer site as well as a PayPal account. </a:t>
            </a:r>
          </a:p>
        </p:txBody>
      </p:sp>
      <p:grpSp>
        <p:nvGrpSpPr>
          <p:cNvPr id="8" name="Google Shape;593;p32"/>
          <p:cNvGrpSpPr/>
          <p:nvPr/>
        </p:nvGrpSpPr>
        <p:grpSpPr>
          <a:xfrm>
            <a:off x="481827" y="3056278"/>
            <a:ext cx="11256561" cy="1331293"/>
            <a:chOff x="481827" y="1497808"/>
            <a:chExt cx="11256561" cy="1331293"/>
          </a:xfrm>
        </p:grpSpPr>
        <p:cxnSp>
          <p:nvCxnSpPr>
            <p:cNvPr id="9" name="Google Shape;594;p32"/>
            <p:cNvCxnSpPr/>
            <p:nvPr/>
          </p:nvCxnSpPr>
          <p:spPr>
            <a:xfrm>
              <a:off x="1810999"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10" name="Google Shape;595;p32"/>
            <p:cNvSpPr/>
            <p:nvPr/>
          </p:nvSpPr>
          <p:spPr>
            <a:xfrm>
              <a:off x="94659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1</a:t>
              </a:r>
              <a:endParaRPr b="1">
                <a:solidFill>
                  <a:srgbClr val="1B1464"/>
                </a:solidFill>
                <a:latin typeface="Lato"/>
                <a:ea typeface="Lato"/>
                <a:cs typeface="Lato"/>
              </a:endParaRPr>
            </a:p>
          </p:txBody>
        </p:sp>
        <p:sp>
          <p:nvSpPr>
            <p:cNvPr id="11" name="Google Shape;596;p32"/>
            <p:cNvSpPr txBox="1"/>
            <p:nvPr/>
          </p:nvSpPr>
          <p:spPr>
            <a:xfrm>
              <a:off x="481827"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b="0" i="0" u="none" strike="noStrike" cap="none">
                  <a:solidFill>
                    <a:srgbClr val="151546"/>
                  </a:solidFill>
                  <a:latin typeface="Lato"/>
                  <a:ea typeface="Lato"/>
                  <a:cs typeface="Lato"/>
                  <a:sym typeface="Lato"/>
                </a:rPr>
                <a:t>Argos™ Detection</a:t>
              </a:r>
              <a:endParaRPr sz="1400"/>
            </a:p>
          </p:txBody>
        </p:sp>
        <p:sp>
          <p:nvSpPr>
            <p:cNvPr id="12" name="Google Shape;597;p32"/>
            <p:cNvSpPr txBox="1"/>
            <p:nvPr/>
          </p:nvSpPr>
          <p:spPr>
            <a:xfrm>
              <a:off x="2093520" y="2336801"/>
              <a:ext cx="15864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b="0" i="0" u="none" strike="noStrike" cap="none">
                  <a:solidFill>
                    <a:srgbClr val="151546"/>
                  </a:solidFill>
                  <a:latin typeface="Lato"/>
                  <a:ea typeface="Lato"/>
                  <a:cs typeface="Lato"/>
                  <a:sym typeface="Lato"/>
                </a:rPr>
                <a:t>Cyberint Alert &amp; O</a:t>
              </a:r>
              <a:r>
                <a:rPr lang="en-US" sz="1200">
                  <a:solidFill>
                    <a:srgbClr val="151546"/>
                  </a:solidFill>
                  <a:latin typeface="Lato"/>
                  <a:ea typeface="Lato"/>
                  <a:cs typeface="Lato"/>
                  <a:sym typeface="Lato"/>
                </a:rPr>
                <a:t>p Approval</a:t>
              </a:r>
              <a:endParaRPr sz="1400"/>
            </a:p>
          </p:txBody>
        </p:sp>
        <p:sp>
          <p:nvSpPr>
            <p:cNvPr id="13" name="Google Shape;598;p32"/>
            <p:cNvSpPr/>
            <p:nvPr/>
          </p:nvSpPr>
          <p:spPr>
            <a:xfrm>
              <a:off x="4223206" y="1497808"/>
              <a:ext cx="679800" cy="679800"/>
            </a:xfrm>
            <a:prstGeom prst="ellipse">
              <a:avLst/>
            </a:prstGeom>
            <a:solidFill>
              <a:schemeClr val="accent4"/>
            </a:solidFill>
            <a:ln>
              <a:noFill/>
            </a:ln>
            <a:effectLst>
              <a:outerShdw blurRad="127000" dist="25400" dir="5400000" sx="102000" sy="102000" algn="ctr" rotWithShape="0">
                <a:schemeClr val="accent4">
                  <a:alpha val="49800"/>
                </a:schemeClr>
              </a:outerShdw>
            </a:effectLst>
          </p:spPr>
          <p:txBody>
            <a:bodyPr spcFirstLastPara="1" wrap="square" lIns="0" tIns="0" rIns="0" bIns="0" anchor="ctr" anchorCtr="0">
              <a:noAutofit/>
            </a:bodyPr>
            <a:lstStyle/>
            <a:p>
              <a:pPr algn="ctr" rtl="1"/>
              <a:r>
                <a:rPr lang="en-US" b="1">
                  <a:solidFill>
                    <a:srgbClr val="FFFFFF"/>
                  </a:solidFill>
                  <a:latin typeface="Lato"/>
                  <a:ea typeface="Lato"/>
                  <a:cs typeface="Lato"/>
                  <a:sym typeface="Lato"/>
                </a:rPr>
                <a:t>3</a:t>
              </a:r>
              <a:endParaRPr b="1">
                <a:solidFill>
                  <a:srgbClr val="FFFFFF"/>
                </a:solidFill>
                <a:latin typeface="Lato"/>
                <a:ea typeface="Lato"/>
                <a:cs typeface="Lato"/>
              </a:endParaRPr>
            </a:p>
          </p:txBody>
        </p:sp>
        <p:sp>
          <p:nvSpPr>
            <p:cNvPr id="14" name="Google Shape;599;p32"/>
            <p:cNvSpPr/>
            <p:nvPr/>
          </p:nvSpPr>
          <p:spPr>
            <a:xfrm>
              <a:off x="583402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4</a:t>
              </a:r>
              <a:endParaRPr/>
            </a:p>
          </p:txBody>
        </p:sp>
        <p:sp>
          <p:nvSpPr>
            <p:cNvPr id="15" name="Google Shape;600;p32"/>
            <p:cNvSpPr/>
            <p:nvPr/>
          </p:nvSpPr>
          <p:spPr>
            <a:xfrm>
              <a:off x="901402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6</a:t>
              </a:r>
              <a:endParaRPr/>
            </a:p>
          </p:txBody>
        </p:sp>
        <p:sp>
          <p:nvSpPr>
            <p:cNvPr id="16" name="Google Shape;601;p32"/>
            <p:cNvSpPr/>
            <p:nvPr/>
          </p:nvSpPr>
          <p:spPr>
            <a:xfrm>
              <a:off x="10621931"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7</a:t>
              </a:r>
              <a:endParaRPr/>
            </a:p>
          </p:txBody>
        </p:sp>
        <p:cxnSp>
          <p:nvCxnSpPr>
            <p:cNvPr id="17" name="Google Shape;602;p32"/>
            <p:cNvCxnSpPr/>
            <p:nvPr/>
          </p:nvCxnSpPr>
          <p:spPr>
            <a:xfrm>
              <a:off x="3418883"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8" name="Google Shape;603;p32"/>
            <p:cNvCxnSpPr/>
            <p:nvPr/>
          </p:nvCxnSpPr>
          <p:spPr>
            <a:xfrm>
              <a:off x="5026767"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9" name="Google Shape;604;p32"/>
            <p:cNvCxnSpPr/>
            <p:nvPr/>
          </p:nvCxnSpPr>
          <p:spPr>
            <a:xfrm>
              <a:off x="6634651"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0" name="Google Shape;605;p32"/>
            <p:cNvCxnSpPr/>
            <p:nvPr/>
          </p:nvCxnSpPr>
          <p:spPr>
            <a:xfrm>
              <a:off x="8242535"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2" name="Google Shape;606;p32"/>
            <p:cNvCxnSpPr/>
            <p:nvPr/>
          </p:nvCxnSpPr>
          <p:spPr>
            <a:xfrm>
              <a:off x="9850420"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23" name="Google Shape;607;p32"/>
            <p:cNvSpPr txBox="1"/>
            <p:nvPr/>
          </p:nvSpPr>
          <p:spPr>
            <a:xfrm>
              <a:off x="3687500"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Building Fake Identity</a:t>
              </a:r>
              <a:endParaRPr sz="1400"/>
            </a:p>
          </p:txBody>
        </p:sp>
        <p:sp>
          <p:nvSpPr>
            <p:cNvPr id="24" name="Google Shape;608;p32"/>
            <p:cNvSpPr txBox="1"/>
            <p:nvPr/>
          </p:nvSpPr>
          <p:spPr>
            <a:xfrm>
              <a:off x="5316907" y="2336801"/>
              <a:ext cx="1586400" cy="492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200">
                  <a:solidFill>
                    <a:srgbClr val="151546"/>
                  </a:solidFill>
                  <a:latin typeface="Lato"/>
                  <a:ea typeface="Lato"/>
                  <a:cs typeface="Lato"/>
                  <a:sym typeface="Lato"/>
                </a:rPr>
                <a:t>Order Placement &amp; Arrival</a:t>
              </a:r>
              <a:endParaRPr sz="1400"/>
            </a:p>
          </p:txBody>
        </p:sp>
        <p:sp>
          <p:nvSpPr>
            <p:cNvPr id="25" name="Google Shape;609;p32"/>
            <p:cNvSpPr txBox="1"/>
            <p:nvPr/>
          </p:nvSpPr>
          <p:spPr>
            <a:xfrm>
              <a:off x="6928601"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Fraudulent Refund Request</a:t>
              </a:r>
              <a:endParaRPr sz="1400"/>
            </a:p>
          </p:txBody>
        </p:sp>
        <p:sp>
          <p:nvSpPr>
            <p:cNvPr id="26" name="Google Shape;610;p32"/>
            <p:cNvSpPr txBox="1"/>
            <p:nvPr/>
          </p:nvSpPr>
          <p:spPr>
            <a:xfrm>
              <a:off x="8540295" y="2336801"/>
              <a:ext cx="1586400" cy="492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600"/>
                <a:buFont typeface="Lato"/>
                <a:buNone/>
              </a:pPr>
              <a:r>
                <a:rPr lang="en-US" sz="1200">
                  <a:solidFill>
                    <a:schemeClr val="dk1"/>
                  </a:solidFill>
                  <a:latin typeface="Lato"/>
                  <a:ea typeface="Lato"/>
                  <a:cs typeface="Lato"/>
                  <a:sym typeface="Lato"/>
                </a:rPr>
                <a:t>TTP &amp; IOC Aggregation</a:t>
              </a:r>
              <a:endParaRPr sz="1200">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151546"/>
                </a:buClr>
                <a:buSzPts val="1600"/>
                <a:buFont typeface="Lato"/>
                <a:buNone/>
              </a:pPr>
              <a:endParaRPr sz="1200">
                <a:solidFill>
                  <a:srgbClr val="151546"/>
                </a:solidFill>
                <a:latin typeface="Lato"/>
                <a:ea typeface="Lato"/>
                <a:cs typeface="Lato"/>
                <a:sym typeface="Lato"/>
              </a:endParaRPr>
            </a:p>
          </p:txBody>
        </p:sp>
        <p:sp>
          <p:nvSpPr>
            <p:cNvPr id="27" name="Google Shape;611;p32"/>
            <p:cNvSpPr txBox="1"/>
            <p:nvPr/>
          </p:nvSpPr>
          <p:spPr>
            <a:xfrm>
              <a:off x="10151988" y="2336801"/>
              <a:ext cx="15864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Mitigation</a:t>
              </a:r>
              <a:endParaRPr sz="1200" b="0" i="0" u="none" strike="noStrike" cap="none">
                <a:solidFill>
                  <a:srgbClr val="151546"/>
                </a:solidFill>
                <a:latin typeface="Lato"/>
                <a:ea typeface="Lato"/>
                <a:cs typeface="Lato"/>
                <a:sym typeface="Lato"/>
              </a:endParaRPr>
            </a:p>
          </p:txBody>
        </p:sp>
      </p:grpSp>
      <p:sp>
        <p:nvSpPr>
          <p:cNvPr id="28" name="Google Shape;612;p32"/>
          <p:cNvSpPr/>
          <p:nvPr/>
        </p:nvSpPr>
        <p:spPr>
          <a:xfrm>
            <a:off x="2554432" y="3045026"/>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2</a:t>
            </a:r>
            <a:endParaRPr b="1">
              <a:solidFill>
                <a:srgbClr val="1B1464"/>
              </a:solidFill>
              <a:latin typeface="Lato"/>
              <a:ea typeface="Lato"/>
              <a:cs typeface="Lato"/>
            </a:endParaRPr>
          </a:p>
        </p:txBody>
      </p:sp>
      <p:sp>
        <p:nvSpPr>
          <p:cNvPr id="29" name="Google Shape;613;p32"/>
          <p:cNvSpPr/>
          <p:nvPr/>
        </p:nvSpPr>
        <p:spPr>
          <a:xfrm>
            <a:off x="7413777" y="3045026"/>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spcBef>
                <a:spcPts val="0"/>
              </a:spcBef>
              <a:spcAft>
                <a:spcPts val="0"/>
              </a:spcAft>
              <a:buNone/>
            </a:pPr>
            <a:r>
              <a:rPr lang="en-US" sz="1800" b="1">
                <a:solidFill>
                  <a:srgbClr val="1B1464"/>
                </a:solidFill>
                <a:latin typeface="Lato"/>
                <a:ea typeface="Lato"/>
                <a:cs typeface="Lato"/>
                <a:sym typeface="Lato"/>
              </a:rPr>
              <a:t>5</a:t>
            </a:r>
            <a:endParaRPr/>
          </a:p>
        </p:txBody>
      </p:sp>
      <p:cxnSp>
        <p:nvCxnSpPr>
          <p:cNvPr id="30" name="Google Shape;614;p32"/>
          <p:cNvCxnSpPr>
            <a:endCxn id="31" idx="1"/>
          </p:cNvCxnSpPr>
          <p:nvPr/>
        </p:nvCxnSpPr>
        <p:spPr>
          <a:xfrm rot="16200000" flipH="1">
            <a:off x="4457095" y="4402782"/>
            <a:ext cx="955953" cy="845910"/>
          </a:xfrm>
          <a:prstGeom prst="bentConnector2">
            <a:avLst/>
          </a:prstGeom>
          <a:noFill/>
          <a:ln w="25400" cap="sq" cmpd="sng">
            <a:solidFill>
              <a:srgbClr val="C4C4C4"/>
            </a:solidFill>
            <a:prstDash val="solid"/>
            <a:round/>
            <a:headEnd type="none" w="sm" len="sm"/>
            <a:tailEnd type="triangle" w="lg" len="lg"/>
          </a:ln>
        </p:spPr>
      </p:cxnSp>
      <p:pic>
        <p:nvPicPr>
          <p:cNvPr id="31" name="Google Shape;681;p3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358026" y="4601203"/>
            <a:ext cx="4851806" cy="1405022"/>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933891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250"/>
                                        <p:tgtEl>
                                          <p:spTgt spid="30"/>
                                        </p:tgtEl>
                                      </p:cBhvr>
                                    </p:animEffect>
                                  </p:childTnLst>
                                </p:cTn>
                              </p:par>
                            </p:childTnLst>
                          </p:cTn>
                        </p:par>
                        <p:par>
                          <p:cTn id="8" fill="hold">
                            <p:stCondLst>
                              <p:cond delay="250"/>
                            </p:stCondLst>
                            <p:childTnLst>
                              <p:par>
                                <p:cTn id="9" presetID="23" presetClass="entr" presetSubtype="272"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250" fill="hold"/>
                                        <p:tgtEl>
                                          <p:spTgt spid="31"/>
                                        </p:tgtEl>
                                        <p:attrNameLst>
                                          <p:attrName>ppt_w</p:attrName>
                                        </p:attrNameLst>
                                      </p:cBhvr>
                                      <p:tavLst>
                                        <p:tav tm="0">
                                          <p:val>
                                            <p:strVal val="2/3*#ppt_w"/>
                                          </p:val>
                                        </p:tav>
                                        <p:tav tm="100000">
                                          <p:val>
                                            <p:strVal val="#ppt_w"/>
                                          </p:val>
                                        </p:tav>
                                      </p:tavLst>
                                    </p:anim>
                                    <p:anim calcmode="lin" valueType="num">
                                      <p:cBhvr>
                                        <p:cTn id="12" dur="250" fill="hold"/>
                                        <p:tgtEl>
                                          <p:spTgt spid="3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21" name="Title 20"/>
          <p:cNvSpPr>
            <a:spLocks noGrp="1"/>
          </p:cNvSpPr>
          <p:nvPr>
            <p:ph type="title"/>
          </p:nvPr>
        </p:nvSpPr>
        <p:spPr/>
        <p:txBody>
          <a:bodyPr/>
          <a:lstStyle/>
          <a:p>
            <a:r>
              <a:rPr lang="en-US" sz="4400"/>
              <a:t>Virtual HUMINT Operation</a:t>
            </a:r>
          </a:p>
        </p:txBody>
      </p:sp>
      <p:sp>
        <p:nvSpPr>
          <p:cNvPr id="7" name="Text Placeholder 6"/>
          <p:cNvSpPr>
            <a:spLocks noGrp="1"/>
          </p:cNvSpPr>
          <p:nvPr>
            <p:ph type="body" idx="2"/>
          </p:nvPr>
        </p:nvSpPr>
        <p:spPr/>
        <p:txBody>
          <a:bodyPr/>
          <a:lstStyle/>
          <a:p>
            <a:r>
              <a:rPr lang="en-US"/>
              <a:t>Refund Fraud </a:t>
            </a:r>
          </a:p>
        </p:txBody>
      </p:sp>
      <p:sp>
        <p:nvSpPr>
          <p:cNvPr id="582" name="Google Shape;582;p31"/>
          <p:cNvSpPr txBox="1">
            <a:spLocks noGrp="1"/>
          </p:cNvSpPr>
          <p:nvPr>
            <p:ph type="ftr" idx="11"/>
          </p:nvPr>
        </p:nvSpPr>
        <p:spPr/>
        <p:txBody>
          <a:bodyPr/>
          <a:lstStyle/>
          <a:p>
            <a:pPr lvl="0"/>
            <a:r>
              <a:rPr lang="en-US"/>
              <a:t>Confidential | Cyberint Copyright © All Rights Reserved 2020</a:t>
            </a:r>
          </a:p>
        </p:txBody>
      </p:sp>
      <p:sp>
        <p:nvSpPr>
          <p:cNvPr id="583" name="Google Shape;583;p31"/>
          <p:cNvSpPr txBox="1">
            <a:spLocks noGrp="1"/>
          </p:cNvSpPr>
          <p:nvPr>
            <p:ph type="sldNum" idx="12"/>
          </p:nvPr>
        </p:nvSpPr>
        <p:spPr/>
        <p:txBody>
          <a:bodyPr/>
          <a:lstStyle/>
          <a:p>
            <a:pPr lvl="0"/>
            <a:fld id="{00000000-1234-1234-1234-123412341234}" type="slidenum">
              <a:rPr lang="en-US" smtClean="0"/>
              <a:pPr lvl="0"/>
              <a:t>29</a:t>
            </a:fld>
            <a:endParaRPr lang="en-US"/>
          </a:p>
        </p:txBody>
      </p:sp>
      <p:sp>
        <p:nvSpPr>
          <p:cNvPr id="2" name="Text Placeholder 1"/>
          <p:cNvSpPr>
            <a:spLocks noGrp="1"/>
          </p:cNvSpPr>
          <p:nvPr>
            <p:ph type="body" idx="1"/>
          </p:nvPr>
        </p:nvSpPr>
        <p:spPr>
          <a:xfrm>
            <a:off x="623887" y="1743156"/>
            <a:ext cx="10966132" cy="415746"/>
          </a:xfrm>
        </p:spPr>
        <p:txBody>
          <a:bodyPr/>
          <a:lstStyle/>
          <a:p>
            <a:pPr>
              <a:lnSpc>
                <a:spcPct val="100000"/>
              </a:lnSpc>
            </a:pPr>
            <a:r>
              <a:rPr lang="en-US" sz="1400" b="0"/>
              <a:t>Cyberint placed an undercover order for several items, and informed the retailer of the reference number. Both sides coordinated throughout the process and delivery stages, with the retailer changing the recipient address to the Cyberint offices only on the packages. Once the package arrived, Cyberint contacted “Asclepius” to initiate the refund request.</a:t>
            </a:r>
          </a:p>
        </p:txBody>
      </p:sp>
      <p:sp>
        <p:nvSpPr>
          <p:cNvPr id="28" name="Google Shape;612;p32"/>
          <p:cNvSpPr/>
          <p:nvPr/>
        </p:nvSpPr>
        <p:spPr>
          <a:xfrm>
            <a:off x="2554432" y="3045026"/>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2</a:t>
            </a:r>
            <a:endParaRPr b="1">
              <a:solidFill>
                <a:srgbClr val="1B1464"/>
              </a:solidFill>
              <a:latin typeface="Lato"/>
              <a:ea typeface="Lato"/>
              <a:cs typeface="Lato"/>
            </a:endParaRPr>
          </a:p>
        </p:txBody>
      </p:sp>
      <p:sp>
        <p:nvSpPr>
          <p:cNvPr id="29" name="Google Shape;613;p32"/>
          <p:cNvSpPr/>
          <p:nvPr/>
        </p:nvSpPr>
        <p:spPr>
          <a:xfrm>
            <a:off x="7413777" y="3045026"/>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spcBef>
                <a:spcPts val="0"/>
              </a:spcBef>
              <a:spcAft>
                <a:spcPts val="0"/>
              </a:spcAft>
              <a:buNone/>
            </a:pPr>
            <a:r>
              <a:rPr lang="en-US" sz="1800" b="1">
                <a:solidFill>
                  <a:srgbClr val="1B1464"/>
                </a:solidFill>
                <a:latin typeface="Lato"/>
                <a:ea typeface="Lato"/>
                <a:cs typeface="Lato"/>
                <a:sym typeface="Lato"/>
              </a:rPr>
              <a:t>5</a:t>
            </a:r>
            <a:endParaRPr/>
          </a:p>
        </p:txBody>
      </p:sp>
      <p:cxnSp>
        <p:nvCxnSpPr>
          <p:cNvPr id="30" name="Google Shape;614;p32"/>
          <p:cNvCxnSpPr/>
          <p:nvPr/>
        </p:nvCxnSpPr>
        <p:spPr>
          <a:xfrm rot="16200000" flipH="1">
            <a:off x="6051555" y="4402783"/>
            <a:ext cx="955953" cy="845910"/>
          </a:xfrm>
          <a:prstGeom prst="bentConnector2">
            <a:avLst/>
          </a:prstGeom>
          <a:noFill/>
          <a:ln w="25400" cap="sq" cmpd="sng">
            <a:solidFill>
              <a:srgbClr val="C4C4C4"/>
            </a:solidFill>
            <a:prstDash val="solid"/>
            <a:round/>
            <a:headEnd type="none" w="sm" len="sm"/>
            <a:tailEnd type="triangle" w="lg" len="lg"/>
          </a:ln>
        </p:spPr>
      </p:cxnSp>
      <p:pic>
        <p:nvPicPr>
          <p:cNvPr id="32" name="Google Shape;710;p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946314" y="4387571"/>
            <a:ext cx="2210516" cy="1826247"/>
          </a:xfrm>
          <a:prstGeom prst="rect">
            <a:avLst/>
          </a:prstGeom>
          <a:noFill/>
          <a:ln w="9525" cap="flat" cmpd="sng">
            <a:solidFill>
              <a:srgbClr val="44546A"/>
            </a:solidFill>
            <a:prstDash val="solid"/>
            <a:round/>
            <a:headEnd type="none" w="sm" len="sm"/>
            <a:tailEnd type="none" w="sm" len="sm"/>
          </a:ln>
        </p:spPr>
      </p:pic>
      <p:grpSp>
        <p:nvGrpSpPr>
          <p:cNvPr id="71" name="Google Shape;593;p32"/>
          <p:cNvGrpSpPr/>
          <p:nvPr/>
        </p:nvGrpSpPr>
        <p:grpSpPr>
          <a:xfrm>
            <a:off x="481827" y="3056278"/>
            <a:ext cx="11256561" cy="1331293"/>
            <a:chOff x="481827" y="1497808"/>
            <a:chExt cx="11256561" cy="1331293"/>
          </a:xfrm>
        </p:grpSpPr>
        <p:cxnSp>
          <p:nvCxnSpPr>
            <p:cNvPr id="72" name="Google Shape;594;p32"/>
            <p:cNvCxnSpPr/>
            <p:nvPr/>
          </p:nvCxnSpPr>
          <p:spPr>
            <a:xfrm>
              <a:off x="1810999"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73" name="Google Shape;595;p32"/>
            <p:cNvSpPr/>
            <p:nvPr/>
          </p:nvSpPr>
          <p:spPr>
            <a:xfrm>
              <a:off x="94659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1</a:t>
              </a:r>
              <a:endParaRPr b="1">
                <a:solidFill>
                  <a:srgbClr val="1B1464"/>
                </a:solidFill>
                <a:latin typeface="Lato"/>
                <a:ea typeface="Lato"/>
                <a:cs typeface="Lato"/>
              </a:endParaRPr>
            </a:p>
          </p:txBody>
        </p:sp>
        <p:sp>
          <p:nvSpPr>
            <p:cNvPr id="74" name="Google Shape;596;p32"/>
            <p:cNvSpPr txBox="1"/>
            <p:nvPr/>
          </p:nvSpPr>
          <p:spPr>
            <a:xfrm>
              <a:off x="481827"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b="0" i="0" u="none" strike="noStrike" cap="none">
                  <a:solidFill>
                    <a:srgbClr val="151546"/>
                  </a:solidFill>
                  <a:latin typeface="Lato"/>
                  <a:ea typeface="Lato"/>
                  <a:cs typeface="Lato"/>
                  <a:sym typeface="Lato"/>
                </a:rPr>
                <a:t>Argos™ Detection</a:t>
              </a:r>
              <a:endParaRPr sz="1400"/>
            </a:p>
          </p:txBody>
        </p:sp>
        <p:sp>
          <p:nvSpPr>
            <p:cNvPr id="75" name="Google Shape;597;p32"/>
            <p:cNvSpPr txBox="1"/>
            <p:nvPr/>
          </p:nvSpPr>
          <p:spPr>
            <a:xfrm>
              <a:off x="2093520" y="2336801"/>
              <a:ext cx="15864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b="0" i="0" u="none" strike="noStrike" cap="none">
                  <a:solidFill>
                    <a:srgbClr val="151546"/>
                  </a:solidFill>
                  <a:latin typeface="Lato"/>
                  <a:ea typeface="Lato"/>
                  <a:cs typeface="Lato"/>
                  <a:sym typeface="Lato"/>
                </a:rPr>
                <a:t>Cyberint Alert &amp; O</a:t>
              </a:r>
              <a:r>
                <a:rPr lang="en-US" sz="1200">
                  <a:solidFill>
                    <a:srgbClr val="151546"/>
                  </a:solidFill>
                  <a:latin typeface="Lato"/>
                  <a:ea typeface="Lato"/>
                  <a:cs typeface="Lato"/>
                  <a:sym typeface="Lato"/>
                </a:rPr>
                <a:t>p Approval</a:t>
              </a:r>
              <a:endParaRPr sz="1400"/>
            </a:p>
          </p:txBody>
        </p:sp>
        <p:sp>
          <p:nvSpPr>
            <p:cNvPr id="76" name="Google Shape;598;p32"/>
            <p:cNvSpPr/>
            <p:nvPr/>
          </p:nvSpPr>
          <p:spPr>
            <a:xfrm>
              <a:off x="422320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3</a:t>
              </a:r>
              <a:endParaRPr/>
            </a:p>
          </p:txBody>
        </p:sp>
        <p:sp>
          <p:nvSpPr>
            <p:cNvPr id="77" name="Google Shape;599;p32"/>
            <p:cNvSpPr/>
            <p:nvPr/>
          </p:nvSpPr>
          <p:spPr>
            <a:xfrm>
              <a:off x="5834025" y="1497808"/>
              <a:ext cx="679800" cy="679800"/>
            </a:xfrm>
            <a:prstGeom prst="ellipse">
              <a:avLst/>
            </a:prstGeom>
            <a:solidFill>
              <a:schemeClr val="accent4"/>
            </a:solidFill>
            <a:ln>
              <a:noFill/>
            </a:ln>
            <a:effectLst>
              <a:outerShdw blurRad="127000" dist="25400" dir="5400000" sx="102000" sy="102000" algn="ctr" rotWithShape="0">
                <a:schemeClr val="accent4">
                  <a:alpha val="49800"/>
                </a:schemeClr>
              </a:outerShdw>
            </a:effectLst>
          </p:spPr>
          <p:txBody>
            <a:bodyPr spcFirstLastPara="1" wrap="square" lIns="0" tIns="0" rIns="0" bIns="0" anchor="ctr" anchorCtr="0">
              <a:noAutofit/>
            </a:bodyPr>
            <a:lstStyle/>
            <a:p>
              <a:pPr algn="ctr" rtl="1"/>
              <a:r>
                <a:rPr lang="en-US" b="1">
                  <a:solidFill>
                    <a:srgbClr val="FFFFFF"/>
                  </a:solidFill>
                  <a:latin typeface="Lato"/>
                  <a:ea typeface="Lato"/>
                  <a:cs typeface="Lato"/>
                  <a:sym typeface="Lato"/>
                </a:rPr>
                <a:t>4</a:t>
              </a:r>
              <a:endParaRPr b="1">
                <a:solidFill>
                  <a:srgbClr val="FFFFFF"/>
                </a:solidFill>
                <a:latin typeface="Lato"/>
                <a:ea typeface="Lato"/>
                <a:cs typeface="Lato"/>
              </a:endParaRPr>
            </a:p>
          </p:txBody>
        </p:sp>
        <p:sp>
          <p:nvSpPr>
            <p:cNvPr id="78" name="Google Shape;600;p32"/>
            <p:cNvSpPr/>
            <p:nvPr/>
          </p:nvSpPr>
          <p:spPr>
            <a:xfrm>
              <a:off x="901402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6</a:t>
              </a:r>
              <a:endParaRPr/>
            </a:p>
          </p:txBody>
        </p:sp>
        <p:sp>
          <p:nvSpPr>
            <p:cNvPr id="79" name="Google Shape;601;p32"/>
            <p:cNvSpPr/>
            <p:nvPr/>
          </p:nvSpPr>
          <p:spPr>
            <a:xfrm>
              <a:off x="10621931"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7</a:t>
              </a:r>
              <a:endParaRPr/>
            </a:p>
          </p:txBody>
        </p:sp>
        <p:cxnSp>
          <p:nvCxnSpPr>
            <p:cNvPr id="80" name="Google Shape;602;p32"/>
            <p:cNvCxnSpPr/>
            <p:nvPr/>
          </p:nvCxnSpPr>
          <p:spPr>
            <a:xfrm>
              <a:off x="3418883"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81" name="Google Shape;603;p32"/>
            <p:cNvCxnSpPr/>
            <p:nvPr/>
          </p:nvCxnSpPr>
          <p:spPr>
            <a:xfrm>
              <a:off x="5026767"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82" name="Google Shape;604;p32"/>
            <p:cNvCxnSpPr/>
            <p:nvPr/>
          </p:nvCxnSpPr>
          <p:spPr>
            <a:xfrm>
              <a:off x="6634651"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83" name="Google Shape;605;p32"/>
            <p:cNvCxnSpPr/>
            <p:nvPr/>
          </p:nvCxnSpPr>
          <p:spPr>
            <a:xfrm>
              <a:off x="8242535"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84" name="Google Shape;606;p32"/>
            <p:cNvCxnSpPr/>
            <p:nvPr/>
          </p:nvCxnSpPr>
          <p:spPr>
            <a:xfrm>
              <a:off x="9850420"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85" name="Google Shape;607;p32"/>
            <p:cNvSpPr txBox="1"/>
            <p:nvPr/>
          </p:nvSpPr>
          <p:spPr>
            <a:xfrm>
              <a:off x="3687500"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Building Fake Identity</a:t>
              </a:r>
              <a:endParaRPr sz="1400"/>
            </a:p>
          </p:txBody>
        </p:sp>
        <p:sp>
          <p:nvSpPr>
            <p:cNvPr id="86" name="Google Shape;608;p32"/>
            <p:cNvSpPr txBox="1"/>
            <p:nvPr/>
          </p:nvSpPr>
          <p:spPr>
            <a:xfrm>
              <a:off x="5316907" y="2336801"/>
              <a:ext cx="1586400" cy="492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200">
                  <a:solidFill>
                    <a:srgbClr val="151546"/>
                  </a:solidFill>
                  <a:latin typeface="Lato"/>
                  <a:ea typeface="Lato"/>
                  <a:cs typeface="Lato"/>
                  <a:sym typeface="Lato"/>
                </a:rPr>
                <a:t>Order Placement &amp; Arrival</a:t>
              </a:r>
              <a:endParaRPr sz="1400"/>
            </a:p>
          </p:txBody>
        </p:sp>
        <p:sp>
          <p:nvSpPr>
            <p:cNvPr id="87" name="Google Shape;609;p32"/>
            <p:cNvSpPr txBox="1"/>
            <p:nvPr/>
          </p:nvSpPr>
          <p:spPr>
            <a:xfrm>
              <a:off x="6928601"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Fraudulent Refund Request</a:t>
              </a:r>
              <a:endParaRPr sz="1400"/>
            </a:p>
          </p:txBody>
        </p:sp>
        <p:sp>
          <p:nvSpPr>
            <p:cNvPr id="88" name="Google Shape;610;p32"/>
            <p:cNvSpPr txBox="1"/>
            <p:nvPr/>
          </p:nvSpPr>
          <p:spPr>
            <a:xfrm>
              <a:off x="8540295" y="2336801"/>
              <a:ext cx="1586400" cy="492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600"/>
                <a:buFont typeface="Lato"/>
                <a:buNone/>
              </a:pPr>
              <a:r>
                <a:rPr lang="en-US" sz="1200">
                  <a:solidFill>
                    <a:schemeClr val="dk1"/>
                  </a:solidFill>
                  <a:latin typeface="Lato"/>
                  <a:ea typeface="Lato"/>
                  <a:cs typeface="Lato"/>
                  <a:sym typeface="Lato"/>
                </a:rPr>
                <a:t>TTP &amp; IOC Aggregation</a:t>
              </a:r>
              <a:endParaRPr sz="1200">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151546"/>
                </a:buClr>
                <a:buSzPts val="1600"/>
                <a:buFont typeface="Lato"/>
                <a:buNone/>
              </a:pPr>
              <a:endParaRPr sz="1200">
                <a:solidFill>
                  <a:srgbClr val="151546"/>
                </a:solidFill>
                <a:latin typeface="Lato"/>
                <a:ea typeface="Lato"/>
                <a:cs typeface="Lato"/>
                <a:sym typeface="Lato"/>
              </a:endParaRPr>
            </a:p>
          </p:txBody>
        </p:sp>
        <p:sp>
          <p:nvSpPr>
            <p:cNvPr id="89" name="Google Shape;611;p32"/>
            <p:cNvSpPr txBox="1"/>
            <p:nvPr/>
          </p:nvSpPr>
          <p:spPr>
            <a:xfrm>
              <a:off x="10151988" y="2336801"/>
              <a:ext cx="15864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Mitigation</a:t>
              </a:r>
              <a:endParaRPr sz="1200" b="0" i="0" u="none" strike="noStrike" cap="none">
                <a:solidFill>
                  <a:srgbClr val="151546"/>
                </a:solidFill>
                <a:latin typeface="Lato"/>
                <a:ea typeface="Lato"/>
                <a:cs typeface="Lato"/>
                <a:sym typeface="Lato"/>
              </a:endParaRPr>
            </a:p>
          </p:txBody>
        </p:sp>
      </p:grpSp>
    </p:spTree>
    <p:extLst>
      <p:ext uri="{BB962C8B-B14F-4D97-AF65-F5344CB8AC3E}">
        <p14:creationId xmlns:p14="http://schemas.microsoft.com/office/powerpoint/2010/main" val="795712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250"/>
                                        <p:tgtEl>
                                          <p:spTgt spid="30"/>
                                        </p:tgtEl>
                                      </p:cBhvr>
                                    </p:animEffect>
                                  </p:childTnLst>
                                </p:cTn>
                              </p:par>
                            </p:childTnLst>
                          </p:cTn>
                        </p:par>
                        <p:par>
                          <p:cTn id="8" fill="hold">
                            <p:stCondLst>
                              <p:cond delay="250"/>
                            </p:stCondLst>
                            <p:childTnLst>
                              <p:par>
                                <p:cTn id="9" presetID="23" presetClass="entr" presetSubtype="272"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50" fill="hold"/>
                                        <p:tgtEl>
                                          <p:spTgt spid="32"/>
                                        </p:tgtEl>
                                        <p:attrNameLst>
                                          <p:attrName>ppt_w</p:attrName>
                                        </p:attrNameLst>
                                      </p:cBhvr>
                                      <p:tavLst>
                                        <p:tav tm="0">
                                          <p:val>
                                            <p:strVal val="2/3*#ppt_w"/>
                                          </p:val>
                                        </p:tav>
                                        <p:tav tm="100000">
                                          <p:val>
                                            <p:strVal val="#ppt_w"/>
                                          </p:val>
                                        </p:tav>
                                      </p:tavLst>
                                    </p:anim>
                                    <p:anim calcmode="lin" valueType="num">
                                      <p:cBhvr>
                                        <p:cTn id="12" dur="250" fill="hold"/>
                                        <p:tgtEl>
                                          <p:spTgt spid="3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39F526-33E5-4C94-86E6-BBDD8E7B71C5}"/>
              </a:ext>
            </a:extLst>
          </p:cNvPr>
          <p:cNvSpPr>
            <a:spLocks noGrp="1"/>
          </p:cNvSpPr>
          <p:nvPr>
            <p:ph type="title"/>
          </p:nvPr>
        </p:nvSpPr>
        <p:spPr/>
        <p:txBody>
          <a:bodyPr/>
          <a:lstStyle/>
          <a:p>
            <a:r>
              <a:rPr lang="en-US"/>
              <a:t>Cyberint Mission Statement</a:t>
            </a:r>
          </a:p>
        </p:txBody>
      </p:sp>
      <p:sp>
        <p:nvSpPr>
          <p:cNvPr id="4" name="Slide Number Placeholder 3">
            <a:extLst>
              <a:ext uri="{FF2B5EF4-FFF2-40B4-BE49-F238E27FC236}">
                <a16:creationId xmlns:a16="http://schemas.microsoft.com/office/drawing/2014/main" id="{FAD95E8A-4955-472A-9A9A-B07C624D4B8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a:t>
            </a:fld>
            <a:endParaRPr lang="en-US"/>
          </a:p>
        </p:txBody>
      </p:sp>
      <p:sp>
        <p:nvSpPr>
          <p:cNvPr id="2" name="Rectangle 1"/>
          <p:cNvSpPr/>
          <p:nvPr/>
        </p:nvSpPr>
        <p:spPr>
          <a:xfrm>
            <a:off x="0" y="1467135"/>
            <a:ext cx="12192000" cy="367807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23888" y="1801504"/>
            <a:ext cx="10966131" cy="2475934"/>
          </a:xfrm>
          <a:prstGeom prst="rect">
            <a:avLst/>
          </a:prstGeom>
          <a:noFill/>
        </p:spPr>
        <p:txBody>
          <a:bodyPr wrap="square" rtlCol="0">
            <a:spAutoFit/>
          </a:bodyPr>
          <a:lstStyle/>
          <a:p>
            <a:pPr marL="50800" lvl="0" algn="ctr">
              <a:lnSpc>
                <a:spcPct val="150000"/>
              </a:lnSpc>
              <a:spcBef>
                <a:spcPts val="1000"/>
              </a:spcBef>
              <a:buClr>
                <a:srgbClr val="FF7814"/>
              </a:buClr>
              <a:buSzPts val="2800"/>
            </a:pPr>
            <a:r>
              <a:rPr lang="en-US" sz="3600" kern="0">
                <a:solidFill>
                  <a:srgbClr val="151546"/>
                </a:solidFill>
                <a:latin typeface="Lato"/>
                <a:ea typeface="Lato"/>
                <a:cs typeface="Lato"/>
                <a:sym typeface="Lato"/>
              </a:rPr>
              <a:t>We provide Comprehensive </a:t>
            </a:r>
            <a:r>
              <a:rPr lang="en-US" sz="3600" b="1" kern="0">
                <a:solidFill>
                  <a:srgbClr val="151546"/>
                </a:solidFill>
                <a:latin typeface="Lato"/>
                <a:ea typeface="Lato"/>
                <a:cs typeface="Lato"/>
                <a:sym typeface="Lato"/>
              </a:rPr>
              <a:t>Digital Risk Protection</a:t>
            </a:r>
            <a:br>
              <a:rPr lang="en-US" sz="3600" b="1" kern="0">
                <a:solidFill>
                  <a:srgbClr val="151546"/>
                </a:solidFill>
                <a:latin typeface="Lato"/>
                <a:ea typeface="Lato"/>
                <a:cs typeface="Lato"/>
                <a:sym typeface="Lato"/>
              </a:rPr>
            </a:br>
            <a:r>
              <a:rPr lang="en-US" sz="3600" kern="0">
                <a:solidFill>
                  <a:srgbClr val="151546"/>
                </a:solidFill>
                <a:latin typeface="Lato"/>
                <a:ea typeface="Lato"/>
                <a:cs typeface="Lato"/>
                <a:sym typeface="Lato"/>
              </a:rPr>
              <a:t>by turning </a:t>
            </a:r>
            <a:r>
              <a:rPr lang="en-US" sz="3600" b="1" kern="0">
                <a:solidFill>
                  <a:srgbClr val="151546"/>
                </a:solidFill>
                <a:latin typeface="Lato"/>
                <a:ea typeface="Lato"/>
                <a:cs typeface="Lato"/>
                <a:sym typeface="Lato"/>
              </a:rPr>
              <a:t>Intelligence into Actions</a:t>
            </a:r>
            <a:br>
              <a:rPr lang="en-US" sz="3600" b="1" kern="0">
                <a:solidFill>
                  <a:srgbClr val="151546"/>
                </a:solidFill>
                <a:latin typeface="Lato"/>
                <a:ea typeface="Lato"/>
                <a:cs typeface="Lato"/>
                <a:sym typeface="Lato"/>
              </a:rPr>
            </a:br>
            <a:r>
              <a:rPr lang="en-US" sz="3600" kern="0">
                <a:solidFill>
                  <a:srgbClr val="151546"/>
                </a:solidFill>
                <a:latin typeface="Lato"/>
                <a:ea typeface="Lato"/>
                <a:cs typeface="Lato"/>
                <a:sym typeface="Lato"/>
              </a:rPr>
              <a:t>resulting in </a:t>
            </a:r>
            <a:r>
              <a:rPr lang="en-US" sz="3600" b="1" kern="0">
                <a:solidFill>
                  <a:srgbClr val="151546"/>
                </a:solidFill>
                <a:latin typeface="Lato"/>
                <a:ea typeface="Lato"/>
                <a:cs typeface="Lato"/>
                <a:sym typeface="Lato"/>
              </a:rPr>
              <a:t>Effective</a:t>
            </a:r>
            <a:r>
              <a:rPr lang="en-US" sz="3600" kern="0">
                <a:solidFill>
                  <a:srgbClr val="151546"/>
                </a:solidFill>
                <a:latin typeface="Lato"/>
                <a:ea typeface="Lato"/>
                <a:cs typeface="Lato"/>
                <a:sym typeface="Lato"/>
              </a:rPr>
              <a:t> and </a:t>
            </a:r>
            <a:r>
              <a:rPr lang="en-US" sz="3600" b="1" kern="0">
                <a:solidFill>
                  <a:srgbClr val="151546"/>
                </a:solidFill>
                <a:latin typeface="Lato"/>
                <a:ea typeface="Lato"/>
                <a:cs typeface="Lato"/>
                <a:sym typeface="Lato"/>
              </a:rPr>
              <a:t>Proactive</a:t>
            </a:r>
            <a:r>
              <a:rPr lang="en-US" sz="3600" kern="0">
                <a:solidFill>
                  <a:srgbClr val="151546"/>
                </a:solidFill>
                <a:latin typeface="Lato"/>
                <a:ea typeface="Lato"/>
                <a:cs typeface="Lato"/>
                <a:sym typeface="Lato"/>
              </a:rPr>
              <a:t> cyber defense</a:t>
            </a:r>
          </a:p>
        </p:txBody>
      </p:sp>
      <p:sp>
        <p:nvSpPr>
          <p:cNvPr id="14" name="Oval 13"/>
          <p:cNvSpPr/>
          <p:nvPr/>
        </p:nvSpPr>
        <p:spPr>
          <a:xfrm>
            <a:off x="5809398" y="4858605"/>
            <a:ext cx="573204" cy="5732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15"/>
          <p:cNvSpPr>
            <a:spLocks noGrp="1"/>
          </p:cNvSpPr>
          <p:nvPr>
            <p:ph type="ftr" idx="11"/>
          </p:nvPr>
        </p:nvSpPr>
        <p:spPr/>
        <p:txBody>
          <a:bodyPr/>
          <a:lstStyle/>
          <a:p>
            <a:r>
              <a:rPr lang="en-US"/>
              <a:t>Confidential | Cyberint Copyright © All Rights Reserved 2020</a:t>
            </a:r>
          </a:p>
        </p:txBody>
      </p:sp>
    </p:spTree>
    <p:extLst>
      <p:ext uri="{BB962C8B-B14F-4D97-AF65-F5344CB8AC3E}">
        <p14:creationId xmlns:p14="http://schemas.microsoft.com/office/powerpoint/2010/main" val="1556389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100000">
                                          <p:val>
                                            <p:strVal val="#ppt_x"/>
                                          </p:val>
                                        </p:tav>
                                      </p:tavLst>
                                    </p:anim>
                                    <p:anim calcmode="lin" valueType="num">
                                      <p:cBhvr>
                                        <p:cTn id="8" dur="250" fill="hold"/>
                                        <p:tgtEl>
                                          <p:spTgt spid="2"/>
                                        </p:tgtEl>
                                        <p:attrNameLst>
                                          <p:attrName>ppt_y</p:attrName>
                                        </p:attrNameLst>
                                      </p:cBhvr>
                                      <p:tavLst>
                                        <p:tav tm="0">
                                          <p:val>
                                            <p:strVal val="#ppt_y-#ppt_h/2"/>
                                          </p:val>
                                        </p:tav>
                                        <p:tav tm="100000">
                                          <p:val>
                                            <p:strVal val="#ppt_y"/>
                                          </p:val>
                                        </p:tav>
                                      </p:tavLst>
                                    </p:anim>
                                    <p:anim calcmode="lin" valueType="num">
                                      <p:cBhvr>
                                        <p:cTn id="9" dur="250" fill="hold"/>
                                        <p:tgtEl>
                                          <p:spTgt spid="2"/>
                                        </p:tgtEl>
                                        <p:attrNameLst>
                                          <p:attrName>ppt_w</p:attrName>
                                        </p:attrNameLst>
                                      </p:cBhvr>
                                      <p:tavLst>
                                        <p:tav tm="0">
                                          <p:val>
                                            <p:strVal val="#ppt_w"/>
                                          </p:val>
                                        </p:tav>
                                        <p:tav tm="100000">
                                          <p:val>
                                            <p:strVal val="#ppt_w"/>
                                          </p:val>
                                        </p:tav>
                                      </p:tavLst>
                                    </p:anim>
                                    <p:anim calcmode="lin" valueType="num">
                                      <p:cBhvr>
                                        <p:cTn id="10" dur="25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250"/>
                            </p:stCondLst>
                            <p:childTnLst>
                              <p:par>
                                <p:cTn id="12" presetID="1" presetClass="entr" presetSubtype="0" fill="hold" grpId="0" nodeType="afterEffect">
                                  <p:stCondLst>
                                    <p:cond delay="0"/>
                                  </p:stCondLst>
                                  <p:iterate type="lt">
                                    <p:tmAbs val="20"/>
                                  </p:iterate>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2611"/>
                            </p:stCondLst>
                            <p:childTnLst>
                              <p:par>
                                <p:cTn id="15" presetID="23" presetClass="entr" presetSubtype="16" fill="hold" grpId="0" nodeType="afterEffect">
                                  <p:stCondLst>
                                    <p:cond delay="75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50" fill="hold"/>
                                        <p:tgtEl>
                                          <p:spTgt spid="14"/>
                                        </p:tgtEl>
                                        <p:attrNameLst>
                                          <p:attrName>ppt_w</p:attrName>
                                        </p:attrNameLst>
                                      </p:cBhvr>
                                      <p:tavLst>
                                        <p:tav tm="0">
                                          <p:val>
                                            <p:fltVal val="0"/>
                                          </p:val>
                                        </p:tav>
                                        <p:tav tm="100000">
                                          <p:val>
                                            <p:strVal val="#ppt_w"/>
                                          </p:val>
                                        </p:tav>
                                      </p:tavLst>
                                    </p:anim>
                                    <p:anim calcmode="lin" valueType="num">
                                      <p:cBhvr>
                                        <p:cTn id="18" dur="150" fill="hold"/>
                                        <p:tgtEl>
                                          <p:spTgt spid="14"/>
                                        </p:tgtEl>
                                        <p:attrNameLst>
                                          <p:attrName>ppt_h</p:attrName>
                                        </p:attrNameLst>
                                      </p:cBhvr>
                                      <p:tavLst>
                                        <p:tav tm="0">
                                          <p:val>
                                            <p:fltVal val="0"/>
                                          </p:val>
                                        </p:tav>
                                        <p:tav tm="100000">
                                          <p:val>
                                            <p:strVal val="#ppt_h"/>
                                          </p:val>
                                        </p:tav>
                                      </p:tavLst>
                                    </p:anim>
                                  </p:childTnLst>
                                </p:cTn>
                              </p:par>
                            </p:childTnLst>
                          </p:cTn>
                        </p:par>
                        <p:par>
                          <p:cTn id="19" fill="hold">
                            <p:stCondLst>
                              <p:cond delay="3511"/>
                            </p:stCondLst>
                            <p:childTnLst>
                              <p:par>
                                <p:cTn id="20" presetID="26" presetClass="emph" presetSubtype="0" fill="hold" grpId="1" nodeType="after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4" grpId="0" animBg="1"/>
      <p:bldP spid="1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21" name="Title 20"/>
          <p:cNvSpPr>
            <a:spLocks noGrp="1"/>
          </p:cNvSpPr>
          <p:nvPr>
            <p:ph type="title"/>
          </p:nvPr>
        </p:nvSpPr>
        <p:spPr/>
        <p:txBody>
          <a:bodyPr/>
          <a:lstStyle/>
          <a:p>
            <a:r>
              <a:rPr lang="en-US" sz="4400"/>
              <a:t>Virtual HUMINT Operation</a:t>
            </a:r>
          </a:p>
        </p:txBody>
      </p:sp>
      <p:sp>
        <p:nvSpPr>
          <p:cNvPr id="7" name="Text Placeholder 6"/>
          <p:cNvSpPr>
            <a:spLocks noGrp="1"/>
          </p:cNvSpPr>
          <p:nvPr>
            <p:ph type="body" idx="2"/>
          </p:nvPr>
        </p:nvSpPr>
        <p:spPr/>
        <p:txBody>
          <a:bodyPr/>
          <a:lstStyle/>
          <a:p>
            <a:r>
              <a:rPr lang="en-US"/>
              <a:t>Refund Fraud </a:t>
            </a:r>
          </a:p>
        </p:txBody>
      </p:sp>
      <p:sp>
        <p:nvSpPr>
          <p:cNvPr id="582" name="Google Shape;582;p31"/>
          <p:cNvSpPr txBox="1">
            <a:spLocks noGrp="1"/>
          </p:cNvSpPr>
          <p:nvPr>
            <p:ph type="ftr" idx="11"/>
          </p:nvPr>
        </p:nvSpPr>
        <p:spPr/>
        <p:txBody>
          <a:bodyPr/>
          <a:lstStyle/>
          <a:p>
            <a:pPr lvl="0"/>
            <a:r>
              <a:rPr lang="en-US"/>
              <a:t>Confidential | Cyberint Copyright © All Rights Reserved 2020</a:t>
            </a:r>
          </a:p>
        </p:txBody>
      </p:sp>
      <p:sp>
        <p:nvSpPr>
          <p:cNvPr id="583" name="Google Shape;583;p31"/>
          <p:cNvSpPr txBox="1">
            <a:spLocks noGrp="1"/>
          </p:cNvSpPr>
          <p:nvPr>
            <p:ph type="sldNum" idx="12"/>
          </p:nvPr>
        </p:nvSpPr>
        <p:spPr/>
        <p:txBody>
          <a:bodyPr/>
          <a:lstStyle/>
          <a:p>
            <a:pPr lvl="0"/>
            <a:fld id="{00000000-1234-1234-1234-123412341234}" type="slidenum">
              <a:rPr lang="en-US" smtClean="0"/>
              <a:pPr lvl="0"/>
              <a:t>30</a:t>
            </a:fld>
            <a:endParaRPr lang="en-US"/>
          </a:p>
        </p:txBody>
      </p:sp>
      <p:sp>
        <p:nvSpPr>
          <p:cNvPr id="2" name="Text Placeholder 1"/>
          <p:cNvSpPr>
            <a:spLocks noGrp="1"/>
          </p:cNvSpPr>
          <p:nvPr>
            <p:ph type="body" idx="1"/>
          </p:nvPr>
        </p:nvSpPr>
        <p:spPr>
          <a:xfrm>
            <a:off x="623887" y="1743156"/>
            <a:ext cx="10966132" cy="415746"/>
          </a:xfrm>
        </p:spPr>
        <p:txBody>
          <a:bodyPr/>
          <a:lstStyle/>
          <a:p>
            <a:pPr>
              <a:lnSpc>
                <a:spcPct val="100000"/>
              </a:lnSpc>
            </a:pPr>
            <a:r>
              <a:rPr lang="en-US" sz="1400" b="0"/>
              <a:t>Commission was set by the TA at 20% of the order, half was paid in advance. In order to request the fraudulent refund, “Asclepius” requested remote access to the Cyberint VM. Any suspicions here could cause the Threat Actor to abandon the operation. “Asclepius” remotely accessed and requested the refund via PayPal.</a:t>
            </a:r>
          </a:p>
        </p:txBody>
      </p:sp>
      <p:sp>
        <p:nvSpPr>
          <p:cNvPr id="28" name="Google Shape;612;p32"/>
          <p:cNvSpPr/>
          <p:nvPr/>
        </p:nvSpPr>
        <p:spPr>
          <a:xfrm>
            <a:off x="2554432" y="3045026"/>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2</a:t>
            </a:r>
            <a:endParaRPr b="1">
              <a:solidFill>
                <a:srgbClr val="1B1464"/>
              </a:solidFill>
              <a:latin typeface="Lato"/>
              <a:ea typeface="Lato"/>
              <a:cs typeface="Lato"/>
            </a:endParaRPr>
          </a:p>
        </p:txBody>
      </p:sp>
      <p:sp>
        <p:nvSpPr>
          <p:cNvPr id="29" name="Google Shape;613;p32"/>
          <p:cNvSpPr/>
          <p:nvPr/>
        </p:nvSpPr>
        <p:spPr>
          <a:xfrm>
            <a:off x="7413777" y="3045026"/>
            <a:ext cx="679800" cy="679800"/>
          </a:xfrm>
          <a:prstGeom prst="ellipse">
            <a:avLst/>
          </a:prstGeom>
          <a:solidFill>
            <a:schemeClr val="accent4"/>
          </a:solidFill>
          <a:ln>
            <a:noFill/>
          </a:ln>
          <a:effectLst>
            <a:outerShdw blurRad="127000" dist="25400" dir="5400000" sx="102000" sy="102000" algn="ctr" rotWithShape="0">
              <a:schemeClr val="accent4">
                <a:alpha val="49800"/>
              </a:schemeClr>
            </a:outerShdw>
          </a:effectLst>
        </p:spPr>
        <p:txBody>
          <a:bodyPr spcFirstLastPara="1" wrap="square" lIns="0" tIns="0" rIns="0" bIns="0" anchor="ctr" anchorCtr="0">
            <a:noAutofit/>
          </a:bodyPr>
          <a:lstStyle/>
          <a:p>
            <a:pPr algn="ctr" rtl="1"/>
            <a:r>
              <a:rPr lang="en-US" b="1">
                <a:solidFill>
                  <a:srgbClr val="FFFFFF"/>
                </a:solidFill>
                <a:latin typeface="Lato"/>
                <a:ea typeface="Lato"/>
                <a:cs typeface="Lato"/>
                <a:sym typeface="Lato"/>
              </a:rPr>
              <a:t>5</a:t>
            </a:r>
            <a:endParaRPr b="1">
              <a:solidFill>
                <a:srgbClr val="FFFFFF"/>
              </a:solidFill>
              <a:latin typeface="Lato"/>
              <a:ea typeface="Lato"/>
              <a:cs typeface="Lato"/>
            </a:endParaRPr>
          </a:p>
        </p:txBody>
      </p:sp>
      <p:cxnSp>
        <p:nvCxnSpPr>
          <p:cNvPr id="30" name="Google Shape;614;p32"/>
          <p:cNvCxnSpPr>
            <a:stCxn id="87" idx="2"/>
            <a:endCxn id="31" idx="3"/>
          </p:cNvCxnSpPr>
          <p:nvPr/>
        </p:nvCxnSpPr>
        <p:spPr>
          <a:xfrm rot="5400000">
            <a:off x="6896039" y="4640421"/>
            <a:ext cx="1078612" cy="572913"/>
          </a:xfrm>
          <a:prstGeom prst="bentConnector2">
            <a:avLst/>
          </a:prstGeom>
          <a:noFill/>
          <a:ln w="25400" cap="sq" cmpd="sng">
            <a:solidFill>
              <a:srgbClr val="C4C4C4"/>
            </a:solidFill>
            <a:prstDash val="solid"/>
            <a:round/>
            <a:headEnd type="none" w="sm" len="sm"/>
            <a:tailEnd type="triangle" w="lg" len="lg"/>
          </a:ln>
        </p:spPr>
      </p:cxnSp>
      <p:grpSp>
        <p:nvGrpSpPr>
          <p:cNvPr id="71" name="Google Shape;593;p32"/>
          <p:cNvGrpSpPr/>
          <p:nvPr/>
        </p:nvGrpSpPr>
        <p:grpSpPr>
          <a:xfrm>
            <a:off x="481827" y="3056278"/>
            <a:ext cx="11256561" cy="1331293"/>
            <a:chOff x="481827" y="1497808"/>
            <a:chExt cx="11256561" cy="1331293"/>
          </a:xfrm>
        </p:grpSpPr>
        <p:cxnSp>
          <p:nvCxnSpPr>
            <p:cNvPr id="72" name="Google Shape;594;p32"/>
            <p:cNvCxnSpPr/>
            <p:nvPr/>
          </p:nvCxnSpPr>
          <p:spPr>
            <a:xfrm>
              <a:off x="1810999"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73" name="Google Shape;595;p32"/>
            <p:cNvSpPr/>
            <p:nvPr/>
          </p:nvSpPr>
          <p:spPr>
            <a:xfrm>
              <a:off x="94659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1</a:t>
              </a:r>
              <a:endParaRPr b="1">
                <a:solidFill>
                  <a:srgbClr val="1B1464"/>
                </a:solidFill>
                <a:latin typeface="Lato"/>
                <a:ea typeface="Lato"/>
                <a:cs typeface="Lato"/>
              </a:endParaRPr>
            </a:p>
          </p:txBody>
        </p:sp>
        <p:sp>
          <p:nvSpPr>
            <p:cNvPr id="74" name="Google Shape;596;p32"/>
            <p:cNvSpPr txBox="1"/>
            <p:nvPr/>
          </p:nvSpPr>
          <p:spPr>
            <a:xfrm>
              <a:off x="481827"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b="0" i="0" u="none" strike="noStrike" cap="none">
                  <a:solidFill>
                    <a:srgbClr val="151546"/>
                  </a:solidFill>
                  <a:latin typeface="Lato"/>
                  <a:ea typeface="Lato"/>
                  <a:cs typeface="Lato"/>
                  <a:sym typeface="Lato"/>
                </a:rPr>
                <a:t>Argos™ Detection</a:t>
              </a:r>
              <a:endParaRPr sz="1400"/>
            </a:p>
          </p:txBody>
        </p:sp>
        <p:sp>
          <p:nvSpPr>
            <p:cNvPr id="75" name="Google Shape;597;p32"/>
            <p:cNvSpPr txBox="1"/>
            <p:nvPr/>
          </p:nvSpPr>
          <p:spPr>
            <a:xfrm>
              <a:off x="2093520" y="2336801"/>
              <a:ext cx="15864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b="0" i="0" u="none" strike="noStrike" cap="none">
                  <a:solidFill>
                    <a:srgbClr val="151546"/>
                  </a:solidFill>
                  <a:latin typeface="Lato"/>
                  <a:ea typeface="Lato"/>
                  <a:cs typeface="Lato"/>
                  <a:sym typeface="Lato"/>
                </a:rPr>
                <a:t>Cyberint Alert &amp; O</a:t>
              </a:r>
              <a:r>
                <a:rPr lang="en-US" sz="1200">
                  <a:solidFill>
                    <a:srgbClr val="151546"/>
                  </a:solidFill>
                  <a:latin typeface="Lato"/>
                  <a:ea typeface="Lato"/>
                  <a:cs typeface="Lato"/>
                  <a:sym typeface="Lato"/>
                </a:rPr>
                <a:t>p Approval</a:t>
              </a:r>
              <a:endParaRPr sz="1400"/>
            </a:p>
          </p:txBody>
        </p:sp>
        <p:sp>
          <p:nvSpPr>
            <p:cNvPr id="76" name="Google Shape;598;p32"/>
            <p:cNvSpPr/>
            <p:nvPr/>
          </p:nvSpPr>
          <p:spPr>
            <a:xfrm>
              <a:off x="422320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3</a:t>
              </a:r>
              <a:endParaRPr/>
            </a:p>
          </p:txBody>
        </p:sp>
        <p:sp>
          <p:nvSpPr>
            <p:cNvPr id="77" name="Google Shape;599;p32"/>
            <p:cNvSpPr/>
            <p:nvPr/>
          </p:nvSpPr>
          <p:spPr>
            <a:xfrm>
              <a:off x="583402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4</a:t>
              </a:r>
              <a:endParaRPr b="1">
                <a:solidFill>
                  <a:srgbClr val="1B1464"/>
                </a:solidFill>
                <a:latin typeface="Lato"/>
                <a:ea typeface="Lato"/>
                <a:cs typeface="Lato"/>
              </a:endParaRPr>
            </a:p>
          </p:txBody>
        </p:sp>
        <p:sp>
          <p:nvSpPr>
            <p:cNvPr id="78" name="Google Shape;600;p32"/>
            <p:cNvSpPr/>
            <p:nvPr/>
          </p:nvSpPr>
          <p:spPr>
            <a:xfrm>
              <a:off x="901402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6</a:t>
              </a:r>
              <a:endParaRPr/>
            </a:p>
          </p:txBody>
        </p:sp>
        <p:sp>
          <p:nvSpPr>
            <p:cNvPr id="79" name="Google Shape;601;p32"/>
            <p:cNvSpPr/>
            <p:nvPr/>
          </p:nvSpPr>
          <p:spPr>
            <a:xfrm>
              <a:off x="10621931"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7</a:t>
              </a:r>
              <a:endParaRPr/>
            </a:p>
          </p:txBody>
        </p:sp>
        <p:cxnSp>
          <p:nvCxnSpPr>
            <p:cNvPr id="80" name="Google Shape;602;p32"/>
            <p:cNvCxnSpPr/>
            <p:nvPr/>
          </p:nvCxnSpPr>
          <p:spPr>
            <a:xfrm>
              <a:off x="3418883"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81" name="Google Shape;603;p32"/>
            <p:cNvCxnSpPr/>
            <p:nvPr/>
          </p:nvCxnSpPr>
          <p:spPr>
            <a:xfrm>
              <a:off x="5026767"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82" name="Google Shape;604;p32"/>
            <p:cNvCxnSpPr/>
            <p:nvPr/>
          </p:nvCxnSpPr>
          <p:spPr>
            <a:xfrm>
              <a:off x="6634651"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83" name="Google Shape;605;p32"/>
            <p:cNvCxnSpPr/>
            <p:nvPr/>
          </p:nvCxnSpPr>
          <p:spPr>
            <a:xfrm>
              <a:off x="8242535"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84" name="Google Shape;606;p32"/>
            <p:cNvCxnSpPr/>
            <p:nvPr/>
          </p:nvCxnSpPr>
          <p:spPr>
            <a:xfrm>
              <a:off x="9850420"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85" name="Google Shape;607;p32"/>
            <p:cNvSpPr txBox="1"/>
            <p:nvPr/>
          </p:nvSpPr>
          <p:spPr>
            <a:xfrm>
              <a:off x="3687500"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Building Fake Identity</a:t>
              </a:r>
              <a:endParaRPr sz="1400"/>
            </a:p>
          </p:txBody>
        </p:sp>
        <p:sp>
          <p:nvSpPr>
            <p:cNvPr id="86" name="Google Shape;608;p32"/>
            <p:cNvSpPr txBox="1"/>
            <p:nvPr/>
          </p:nvSpPr>
          <p:spPr>
            <a:xfrm>
              <a:off x="5316907" y="2336801"/>
              <a:ext cx="1586400" cy="492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200">
                  <a:solidFill>
                    <a:srgbClr val="151546"/>
                  </a:solidFill>
                  <a:latin typeface="Lato"/>
                  <a:ea typeface="Lato"/>
                  <a:cs typeface="Lato"/>
                  <a:sym typeface="Lato"/>
                </a:rPr>
                <a:t>Order Placement &amp; Arrival</a:t>
              </a:r>
              <a:endParaRPr sz="1400"/>
            </a:p>
          </p:txBody>
        </p:sp>
        <p:sp>
          <p:nvSpPr>
            <p:cNvPr id="87" name="Google Shape;609;p32"/>
            <p:cNvSpPr txBox="1"/>
            <p:nvPr/>
          </p:nvSpPr>
          <p:spPr>
            <a:xfrm>
              <a:off x="6928601"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Fraudulent Refund Request</a:t>
              </a:r>
              <a:endParaRPr sz="1400"/>
            </a:p>
          </p:txBody>
        </p:sp>
        <p:sp>
          <p:nvSpPr>
            <p:cNvPr id="88" name="Google Shape;610;p32"/>
            <p:cNvSpPr txBox="1"/>
            <p:nvPr/>
          </p:nvSpPr>
          <p:spPr>
            <a:xfrm>
              <a:off x="8540295" y="2336801"/>
              <a:ext cx="1586400" cy="492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600"/>
                <a:buFont typeface="Lato"/>
                <a:buNone/>
              </a:pPr>
              <a:r>
                <a:rPr lang="en-US" sz="1200">
                  <a:solidFill>
                    <a:schemeClr val="dk1"/>
                  </a:solidFill>
                  <a:latin typeface="Lato"/>
                  <a:ea typeface="Lato"/>
                  <a:cs typeface="Lato"/>
                  <a:sym typeface="Lato"/>
                </a:rPr>
                <a:t>TTP &amp; IOC Aggregation</a:t>
              </a:r>
              <a:endParaRPr sz="1200">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151546"/>
                </a:buClr>
                <a:buSzPts val="1600"/>
                <a:buFont typeface="Lato"/>
                <a:buNone/>
              </a:pPr>
              <a:endParaRPr sz="1200">
                <a:solidFill>
                  <a:srgbClr val="151546"/>
                </a:solidFill>
                <a:latin typeface="Lato"/>
                <a:ea typeface="Lato"/>
                <a:cs typeface="Lato"/>
                <a:sym typeface="Lato"/>
              </a:endParaRPr>
            </a:p>
          </p:txBody>
        </p:sp>
        <p:sp>
          <p:nvSpPr>
            <p:cNvPr id="89" name="Google Shape;611;p32"/>
            <p:cNvSpPr txBox="1"/>
            <p:nvPr/>
          </p:nvSpPr>
          <p:spPr>
            <a:xfrm>
              <a:off x="10151988" y="2336801"/>
              <a:ext cx="15864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Mitigation</a:t>
              </a:r>
              <a:endParaRPr sz="1200" b="0" i="0" u="none" strike="noStrike" cap="none">
                <a:solidFill>
                  <a:srgbClr val="151546"/>
                </a:solidFill>
                <a:latin typeface="Lato"/>
                <a:ea typeface="Lato"/>
                <a:cs typeface="Lato"/>
                <a:sym typeface="Lato"/>
              </a:endParaRPr>
            </a:p>
          </p:txBody>
        </p:sp>
      </p:grpSp>
      <p:pic>
        <p:nvPicPr>
          <p:cNvPr id="31" name="Google Shape;742;p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845169" y="4387571"/>
            <a:ext cx="3303719" cy="2157224"/>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970573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250"/>
                                        <p:tgtEl>
                                          <p:spTgt spid="30"/>
                                        </p:tgtEl>
                                      </p:cBhvr>
                                    </p:animEffect>
                                  </p:childTnLst>
                                </p:cTn>
                              </p:par>
                            </p:childTnLst>
                          </p:cTn>
                        </p:par>
                        <p:par>
                          <p:cTn id="8" fill="hold">
                            <p:stCondLst>
                              <p:cond delay="250"/>
                            </p:stCondLst>
                            <p:childTnLst>
                              <p:par>
                                <p:cTn id="9" presetID="23" presetClass="entr" presetSubtype="272"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250" fill="hold"/>
                                        <p:tgtEl>
                                          <p:spTgt spid="31"/>
                                        </p:tgtEl>
                                        <p:attrNameLst>
                                          <p:attrName>ppt_w</p:attrName>
                                        </p:attrNameLst>
                                      </p:cBhvr>
                                      <p:tavLst>
                                        <p:tav tm="0">
                                          <p:val>
                                            <p:strVal val="2/3*#ppt_w"/>
                                          </p:val>
                                        </p:tav>
                                        <p:tav tm="100000">
                                          <p:val>
                                            <p:strVal val="#ppt_w"/>
                                          </p:val>
                                        </p:tav>
                                      </p:tavLst>
                                    </p:anim>
                                    <p:anim calcmode="lin" valueType="num">
                                      <p:cBhvr>
                                        <p:cTn id="12" dur="250" fill="hold"/>
                                        <p:tgtEl>
                                          <p:spTgt spid="3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21" name="Title 20"/>
          <p:cNvSpPr>
            <a:spLocks noGrp="1"/>
          </p:cNvSpPr>
          <p:nvPr>
            <p:ph type="title"/>
          </p:nvPr>
        </p:nvSpPr>
        <p:spPr/>
        <p:txBody>
          <a:bodyPr/>
          <a:lstStyle/>
          <a:p>
            <a:r>
              <a:rPr lang="en-US" sz="4400"/>
              <a:t>Virtual HUMINT Operation</a:t>
            </a:r>
          </a:p>
        </p:txBody>
      </p:sp>
      <p:sp>
        <p:nvSpPr>
          <p:cNvPr id="7" name="Text Placeholder 6"/>
          <p:cNvSpPr>
            <a:spLocks noGrp="1"/>
          </p:cNvSpPr>
          <p:nvPr>
            <p:ph type="body" idx="2"/>
          </p:nvPr>
        </p:nvSpPr>
        <p:spPr/>
        <p:txBody>
          <a:bodyPr/>
          <a:lstStyle/>
          <a:p>
            <a:r>
              <a:rPr lang="en-US"/>
              <a:t>Refund Fraud </a:t>
            </a:r>
          </a:p>
        </p:txBody>
      </p:sp>
      <p:sp>
        <p:nvSpPr>
          <p:cNvPr id="582" name="Google Shape;582;p31"/>
          <p:cNvSpPr txBox="1">
            <a:spLocks noGrp="1"/>
          </p:cNvSpPr>
          <p:nvPr>
            <p:ph type="ftr" idx="11"/>
          </p:nvPr>
        </p:nvSpPr>
        <p:spPr/>
        <p:txBody>
          <a:bodyPr/>
          <a:lstStyle/>
          <a:p>
            <a:pPr lvl="0"/>
            <a:r>
              <a:rPr lang="en-US"/>
              <a:t>Confidential | Cyberint Copyright © All Rights Reserved 2020</a:t>
            </a:r>
          </a:p>
        </p:txBody>
      </p:sp>
      <p:sp>
        <p:nvSpPr>
          <p:cNvPr id="583" name="Google Shape;583;p31"/>
          <p:cNvSpPr txBox="1">
            <a:spLocks noGrp="1"/>
          </p:cNvSpPr>
          <p:nvPr>
            <p:ph type="sldNum" idx="12"/>
          </p:nvPr>
        </p:nvSpPr>
        <p:spPr/>
        <p:txBody>
          <a:bodyPr/>
          <a:lstStyle/>
          <a:p>
            <a:pPr lvl="0"/>
            <a:fld id="{00000000-1234-1234-1234-123412341234}" type="slidenum">
              <a:rPr lang="en-US" smtClean="0"/>
              <a:pPr lvl="0"/>
              <a:t>31</a:t>
            </a:fld>
            <a:endParaRPr lang="en-US"/>
          </a:p>
        </p:txBody>
      </p:sp>
      <p:sp>
        <p:nvSpPr>
          <p:cNvPr id="2" name="Text Placeholder 1"/>
          <p:cNvSpPr>
            <a:spLocks noGrp="1"/>
          </p:cNvSpPr>
          <p:nvPr>
            <p:ph type="body" idx="1"/>
          </p:nvPr>
        </p:nvSpPr>
        <p:spPr>
          <a:xfrm>
            <a:off x="623887" y="1743156"/>
            <a:ext cx="10966132" cy="415746"/>
          </a:xfrm>
        </p:spPr>
        <p:txBody>
          <a:bodyPr/>
          <a:lstStyle/>
          <a:p>
            <a:pPr>
              <a:lnSpc>
                <a:spcPct val="100000"/>
              </a:lnSpc>
            </a:pPr>
            <a:r>
              <a:rPr lang="en-US" sz="1400" b="0"/>
              <a:t>The modus operandi for the TA appeared to be requesting the refund via PayPal claiming items were different sizes from the order. When PayPal asked for the goods to be returned, the TA selected a UPS drop-off point in London and left a package full of used clothes. </a:t>
            </a:r>
          </a:p>
          <a:p>
            <a:pPr>
              <a:lnSpc>
                <a:spcPct val="100000"/>
              </a:lnSpc>
            </a:pPr>
            <a:r>
              <a:rPr lang="en-US" sz="1400" b="0"/>
              <a:t>This TA’s MO was neutralized, and the retailer coordinated with PayPal to mitigate future similar fraud as well.</a:t>
            </a:r>
            <a:br>
              <a:rPr lang="en-US" sz="1400" b="0"/>
            </a:br>
            <a:r>
              <a:rPr lang="en-US" sz="1400"/>
              <a:t>Retailer reduced refund scam by 90% within 1-year engagement.</a:t>
            </a:r>
          </a:p>
        </p:txBody>
      </p:sp>
      <p:cxnSp>
        <p:nvCxnSpPr>
          <p:cNvPr id="30" name="Google Shape;614;p32"/>
          <p:cNvCxnSpPr>
            <a:endCxn id="32" idx="3"/>
          </p:cNvCxnSpPr>
          <p:nvPr/>
        </p:nvCxnSpPr>
        <p:spPr>
          <a:xfrm rot="5400000">
            <a:off x="8576089" y="4541423"/>
            <a:ext cx="950535" cy="642835"/>
          </a:xfrm>
          <a:prstGeom prst="bentConnector2">
            <a:avLst/>
          </a:prstGeom>
          <a:noFill/>
          <a:ln w="25400" cap="sq" cmpd="sng">
            <a:solidFill>
              <a:srgbClr val="C4C4C4"/>
            </a:solidFill>
            <a:prstDash val="solid"/>
            <a:round/>
            <a:headEnd type="none" w="sm" len="sm"/>
            <a:tailEnd type="triangle" w="lg" len="lg"/>
          </a:ln>
        </p:spPr>
      </p:cxnSp>
      <p:grpSp>
        <p:nvGrpSpPr>
          <p:cNvPr id="3" name="Group 2"/>
          <p:cNvGrpSpPr/>
          <p:nvPr/>
        </p:nvGrpSpPr>
        <p:grpSpPr>
          <a:xfrm>
            <a:off x="481827" y="3045026"/>
            <a:ext cx="11256561" cy="1342545"/>
            <a:chOff x="481827" y="3045026"/>
            <a:chExt cx="11256561" cy="1342545"/>
          </a:xfrm>
        </p:grpSpPr>
        <p:sp>
          <p:nvSpPr>
            <p:cNvPr id="28" name="Google Shape;612;p32"/>
            <p:cNvSpPr/>
            <p:nvPr/>
          </p:nvSpPr>
          <p:spPr>
            <a:xfrm>
              <a:off x="2554432" y="3045026"/>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2</a:t>
              </a:r>
              <a:endParaRPr b="1">
                <a:solidFill>
                  <a:srgbClr val="1B1464"/>
                </a:solidFill>
                <a:latin typeface="Lato"/>
                <a:ea typeface="Lato"/>
                <a:cs typeface="Lato"/>
              </a:endParaRPr>
            </a:p>
          </p:txBody>
        </p:sp>
        <p:sp>
          <p:nvSpPr>
            <p:cNvPr id="29" name="Google Shape;613;p32"/>
            <p:cNvSpPr/>
            <p:nvPr/>
          </p:nvSpPr>
          <p:spPr>
            <a:xfrm>
              <a:off x="7413777" y="3045026"/>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5</a:t>
              </a:r>
              <a:endParaRPr b="1">
                <a:solidFill>
                  <a:srgbClr val="1B1464"/>
                </a:solidFill>
                <a:latin typeface="Lato"/>
                <a:ea typeface="Lato"/>
                <a:cs typeface="Lato"/>
              </a:endParaRPr>
            </a:p>
          </p:txBody>
        </p:sp>
        <p:grpSp>
          <p:nvGrpSpPr>
            <p:cNvPr id="71" name="Google Shape;593;p32"/>
            <p:cNvGrpSpPr/>
            <p:nvPr/>
          </p:nvGrpSpPr>
          <p:grpSpPr>
            <a:xfrm>
              <a:off x="481827" y="3056278"/>
              <a:ext cx="11256561" cy="1331293"/>
              <a:chOff x="481827" y="1497808"/>
              <a:chExt cx="11256561" cy="1331293"/>
            </a:xfrm>
          </p:grpSpPr>
          <p:cxnSp>
            <p:nvCxnSpPr>
              <p:cNvPr id="72" name="Google Shape;594;p32"/>
              <p:cNvCxnSpPr/>
              <p:nvPr/>
            </p:nvCxnSpPr>
            <p:spPr>
              <a:xfrm>
                <a:off x="1810999"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73" name="Google Shape;595;p32"/>
              <p:cNvSpPr/>
              <p:nvPr/>
            </p:nvSpPr>
            <p:spPr>
              <a:xfrm>
                <a:off x="94659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1</a:t>
                </a:r>
                <a:endParaRPr b="1">
                  <a:solidFill>
                    <a:srgbClr val="1B1464"/>
                  </a:solidFill>
                  <a:latin typeface="Lato"/>
                  <a:ea typeface="Lato"/>
                  <a:cs typeface="Lato"/>
                </a:endParaRPr>
              </a:p>
            </p:txBody>
          </p:sp>
          <p:sp>
            <p:nvSpPr>
              <p:cNvPr id="74" name="Google Shape;596;p32"/>
              <p:cNvSpPr txBox="1"/>
              <p:nvPr/>
            </p:nvSpPr>
            <p:spPr>
              <a:xfrm>
                <a:off x="481827"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b="0" i="0" u="none" strike="noStrike" cap="none">
                    <a:solidFill>
                      <a:srgbClr val="151546"/>
                    </a:solidFill>
                    <a:latin typeface="Lato"/>
                    <a:ea typeface="Lato"/>
                    <a:cs typeface="Lato"/>
                    <a:sym typeface="Lato"/>
                  </a:rPr>
                  <a:t>Argos™ Detection</a:t>
                </a:r>
                <a:endParaRPr sz="1400"/>
              </a:p>
            </p:txBody>
          </p:sp>
          <p:sp>
            <p:nvSpPr>
              <p:cNvPr id="75" name="Google Shape;597;p32"/>
              <p:cNvSpPr txBox="1"/>
              <p:nvPr/>
            </p:nvSpPr>
            <p:spPr>
              <a:xfrm>
                <a:off x="2093520" y="2336801"/>
                <a:ext cx="15864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b="0" i="0" u="none" strike="noStrike" cap="none">
                    <a:solidFill>
                      <a:srgbClr val="151546"/>
                    </a:solidFill>
                    <a:latin typeface="Lato"/>
                    <a:ea typeface="Lato"/>
                    <a:cs typeface="Lato"/>
                    <a:sym typeface="Lato"/>
                  </a:rPr>
                  <a:t>Cyberint Alert &amp; O</a:t>
                </a:r>
                <a:r>
                  <a:rPr lang="en-US" sz="1200">
                    <a:solidFill>
                      <a:srgbClr val="151546"/>
                    </a:solidFill>
                    <a:latin typeface="Lato"/>
                    <a:ea typeface="Lato"/>
                    <a:cs typeface="Lato"/>
                    <a:sym typeface="Lato"/>
                  </a:rPr>
                  <a:t>p Approval</a:t>
                </a:r>
                <a:endParaRPr sz="1400"/>
              </a:p>
            </p:txBody>
          </p:sp>
          <p:sp>
            <p:nvSpPr>
              <p:cNvPr id="76" name="Google Shape;598;p32"/>
              <p:cNvSpPr/>
              <p:nvPr/>
            </p:nvSpPr>
            <p:spPr>
              <a:xfrm>
                <a:off x="422320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1B1464"/>
                  </a:buClr>
                  <a:buSzPts val="1800"/>
                  <a:buFont typeface="Lato"/>
                  <a:buNone/>
                </a:pPr>
                <a:r>
                  <a:rPr lang="en-US" sz="1800" b="1" i="0" u="none" strike="noStrike" cap="none">
                    <a:solidFill>
                      <a:srgbClr val="1B1464"/>
                    </a:solidFill>
                    <a:latin typeface="Lato"/>
                    <a:ea typeface="Lato"/>
                    <a:cs typeface="Lato"/>
                    <a:sym typeface="Lato"/>
                  </a:rPr>
                  <a:t>3</a:t>
                </a:r>
                <a:endParaRPr/>
              </a:p>
            </p:txBody>
          </p:sp>
          <p:sp>
            <p:nvSpPr>
              <p:cNvPr id="77" name="Google Shape;599;p32"/>
              <p:cNvSpPr/>
              <p:nvPr/>
            </p:nvSpPr>
            <p:spPr>
              <a:xfrm>
                <a:off x="583402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4</a:t>
                </a:r>
                <a:endParaRPr b="1">
                  <a:solidFill>
                    <a:srgbClr val="1B1464"/>
                  </a:solidFill>
                  <a:latin typeface="Lato"/>
                  <a:ea typeface="Lato"/>
                  <a:cs typeface="Lato"/>
                </a:endParaRPr>
              </a:p>
            </p:txBody>
          </p:sp>
          <p:sp>
            <p:nvSpPr>
              <p:cNvPr id="78" name="Google Shape;600;p32"/>
              <p:cNvSpPr/>
              <p:nvPr/>
            </p:nvSpPr>
            <p:spPr>
              <a:xfrm>
                <a:off x="9014026" y="1497808"/>
                <a:ext cx="679800" cy="679800"/>
              </a:xfrm>
              <a:prstGeom prst="ellipse">
                <a:avLst/>
              </a:prstGeom>
              <a:solidFill>
                <a:schemeClr val="accent4"/>
              </a:solidFill>
              <a:ln>
                <a:noFill/>
              </a:ln>
              <a:effectLst>
                <a:outerShdw blurRad="127000" dist="25400" dir="5400000" sx="102000" sy="102000" algn="ctr" rotWithShape="0">
                  <a:schemeClr val="accent4">
                    <a:alpha val="49800"/>
                  </a:schemeClr>
                </a:outerShdw>
              </a:effectLst>
            </p:spPr>
            <p:txBody>
              <a:bodyPr spcFirstLastPara="1" wrap="square" lIns="0" tIns="0" rIns="0" bIns="0" anchor="ctr" anchorCtr="0">
                <a:noAutofit/>
              </a:bodyPr>
              <a:lstStyle/>
              <a:p>
                <a:pPr algn="ctr" rtl="1"/>
                <a:r>
                  <a:rPr lang="en-US" b="1">
                    <a:solidFill>
                      <a:srgbClr val="FFFFFF"/>
                    </a:solidFill>
                    <a:latin typeface="Lato"/>
                    <a:ea typeface="Lato"/>
                    <a:cs typeface="Lato"/>
                    <a:sym typeface="Lato"/>
                  </a:rPr>
                  <a:t>6</a:t>
                </a:r>
                <a:endParaRPr b="1">
                  <a:solidFill>
                    <a:srgbClr val="FFFFFF"/>
                  </a:solidFill>
                  <a:latin typeface="Lato"/>
                  <a:ea typeface="Lato"/>
                  <a:cs typeface="Lato"/>
                </a:endParaRPr>
              </a:p>
            </p:txBody>
          </p:sp>
          <p:sp>
            <p:nvSpPr>
              <p:cNvPr id="79" name="Google Shape;601;p32"/>
              <p:cNvSpPr/>
              <p:nvPr/>
            </p:nvSpPr>
            <p:spPr>
              <a:xfrm>
                <a:off x="10621931" y="1497808"/>
                <a:ext cx="679800" cy="679800"/>
              </a:xfrm>
              <a:prstGeom prst="ellipse">
                <a:avLst/>
              </a:prstGeom>
              <a:solidFill>
                <a:schemeClr val="accent4"/>
              </a:solidFill>
              <a:ln>
                <a:noFill/>
              </a:ln>
              <a:effectLst>
                <a:outerShdw blurRad="127000" dist="25400" dir="5400000" sx="102000" sy="102000" algn="ctr" rotWithShape="0">
                  <a:schemeClr val="accent4">
                    <a:alpha val="49800"/>
                  </a:schemeClr>
                </a:outerShdw>
              </a:effectLst>
            </p:spPr>
            <p:txBody>
              <a:bodyPr spcFirstLastPara="1" wrap="square" lIns="0" tIns="0" rIns="0" bIns="0" anchor="ctr" anchorCtr="0">
                <a:noAutofit/>
              </a:bodyPr>
              <a:lstStyle/>
              <a:p>
                <a:pPr algn="ctr" rtl="1"/>
                <a:r>
                  <a:rPr lang="en-US" b="1">
                    <a:solidFill>
                      <a:srgbClr val="FFFFFF"/>
                    </a:solidFill>
                    <a:latin typeface="Lato"/>
                    <a:ea typeface="Lato"/>
                    <a:cs typeface="Lato"/>
                    <a:sym typeface="Lato"/>
                  </a:rPr>
                  <a:t>7</a:t>
                </a:r>
                <a:endParaRPr b="1">
                  <a:solidFill>
                    <a:srgbClr val="FFFFFF"/>
                  </a:solidFill>
                  <a:latin typeface="Lato"/>
                  <a:ea typeface="Lato"/>
                  <a:cs typeface="Lato"/>
                </a:endParaRPr>
              </a:p>
            </p:txBody>
          </p:sp>
          <p:cxnSp>
            <p:nvCxnSpPr>
              <p:cNvPr id="80" name="Google Shape;602;p32"/>
              <p:cNvCxnSpPr/>
              <p:nvPr/>
            </p:nvCxnSpPr>
            <p:spPr>
              <a:xfrm>
                <a:off x="3418883"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81" name="Google Shape;603;p32"/>
              <p:cNvCxnSpPr/>
              <p:nvPr/>
            </p:nvCxnSpPr>
            <p:spPr>
              <a:xfrm>
                <a:off x="5026767"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82" name="Google Shape;604;p32"/>
              <p:cNvCxnSpPr/>
              <p:nvPr/>
            </p:nvCxnSpPr>
            <p:spPr>
              <a:xfrm>
                <a:off x="6634651"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83" name="Google Shape;605;p32"/>
              <p:cNvCxnSpPr/>
              <p:nvPr/>
            </p:nvCxnSpPr>
            <p:spPr>
              <a:xfrm>
                <a:off x="8242535"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84" name="Google Shape;606;p32"/>
              <p:cNvCxnSpPr/>
              <p:nvPr/>
            </p:nvCxnSpPr>
            <p:spPr>
              <a:xfrm>
                <a:off x="9850420"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85" name="Google Shape;607;p32"/>
              <p:cNvSpPr txBox="1"/>
              <p:nvPr/>
            </p:nvSpPr>
            <p:spPr>
              <a:xfrm>
                <a:off x="3687500"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Building Fake Identity</a:t>
                </a:r>
                <a:endParaRPr sz="1400"/>
              </a:p>
            </p:txBody>
          </p:sp>
          <p:sp>
            <p:nvSpPr>
              <p:cNvPr id="86" name="Google Shape;608;p32"/>
              <p:cNvSpPr txBox="1"/>
              <p:nvPr/>
            </p:nvSpPr>
            <p:spPr>
              <a:xfrm>
                <a:off x="5316907" y="2336801"/>
                <a:ext cx="1586400" cy="492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200">
                    <a:solidFill>
                      <a:srgbClr val="151546"/>
                    </a:solidFill>
                    <a:latin typeface="Lato"/>
                    <a:ea typeface="Lato"/>
                    <a:cs typeface="Lato"/>
                    <a:sym typeface="Lato"/>
                  </a:rPr>
                  <a:t>Order Placement &amp; Arrival</a:t>
                </a:r>
                <a:endParaRPr sz="1400"/>
              </a:p>
            </p:txBody>
          </p:sp>
          <p:sp>
            <p:nvSpPr>
              <p:cNvPr id="87" name="Google Shape;609;p32"/>
              <p:cNvSpPr txBox="1"/>
              <p:nvPr/>
            </p:nvSpPr>
            <p:spPr>
              <a:xfrm>
                <a:off x="6928601" y="2336801"/>
                <a:ext cx="1586400" cy="492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Fraudulent Refund Request</a:t>
                </a:r>
                <a:endParaRPr sz="1400"/>
              </a:p>
            </p:txBody>
          </p:sp>
          <p:sp>
            <p:nvSpPr>
              <p:cNvPr id="88" name="Google Shape;610;p32"/>
              <p:cNvSpPr txBox="1"/>
              <p:nvPr/>
            </p:nvSpPr>
            <p:spPr>
              <a:xfrm>
                <a:off x="8540295" y="2336801"/>
                <a:ext cx="1586400" cy="492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600"/>
                  <a:buFont typeface="Lato"/>
                  <a:buNone/>
                </a:pPr>
                <a:r>
                  <a:rPr lang="en-US" sz="1200">
                    <a:solidFill>
                      <a:schemeClr val="dk1"/>
                    </a:solidFill>
                    <a:latin typeface="Lato"/>
                    <a:ea typeface="Lato"/>
                    <a:cs typeface="Lato"/>
                    <a:sym typeface="Lato"/>
                  </a:rPr>
                  <a:t>TTP &amp; IOC Aggregation</a:t>
                </a:r>
                <a:endParaRPr sz="1200">
                  <a:solidFill>
                    <a:schemeClr val="dk1"/>
                  </a:solidFill>
                  <a:latin typeface="Lato"/>
                  <a:ea typeface="Lato"/>
                  <a:cs typeface="Lato"/>
                  <a:sym typeface="Lato"/>
                </a:endParaRPr>
              </a:p>
              <a:p>
                <a:pPr marL="0" marR="0" lvl="0" indent="0" algn="ctr" rtl="0">
                  <a:lnSpc>
                    <a:spcPct val="100000"/>
                  </a:lnSpc>
                  <a:spcBef>
                    <a:spcPts val="0"/>
                  </a:spcBef>
                  <a:spcAft>
                    <a:spcPts val="0"/>
                  </a:spcAft>
                  <a:buClr>
                    <a:srgbClr val="151546"/>
                  </a:buClr>
                  <a:buSzPts val="1600"/>
                  <a:buFont typeface="Lato"/>
                  <a:buNone/>
                </a:pPr>
                <a:endParaRPr sz="1200">
                  <a:solidFill>
                    <a:srgbClr val="151546"/>
                  </a:solidFill>
                  <a:latin typeface="Lato"/>
                  <a:ea typeface="Lato"/>
                  <a:cs typeface="Lato"/>
                  <a:sym typeface="Lato"/>
                </a:endParaRPr>
              </a:p>
            </p:txBody>
          </p:sp>
          <p:sp>
            <p:nvSpPr>
              <p:cNvPr id="89" name="Google Shape;611;p32"/>
              <p:cNvSpPr txBox="1"/>
              <p:nvPr/>
            </p:nvSpPr>
            <p:spPr>
              <a:xfrm>
                <a:off x="10151988" y="2336801"/>
                <a:ext cx="15864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151546"/>
                  </a:buClr>
                  <a:buSzPts val="1600"/>
                  <a:buFont typeface="Lato"/>
                  <a:buNone/>
                </a:pPr>
                <a:r>
                  <a:rPr lang="en-US" sz="1200">
                    <a:solidFill>
                      <a:srgbClr val="151546"/>
                    </a:solidFill>
                    <a:latin typeface="Lato"/>
                    <a:ea typeface="Lato"/>
                    <a:cs typeface="Lato"/>
                    <a:sym typeface="Lato"/>
                  </a:rPr>
                  <a:t>Mitigation</a:t>
                </a:r>
                <a:endParaRPr sz="1200" b="0" i="0" u="none" strike="noStrike" cap="none">
                  <a:solidFill>
                    <a:srgbClr val="151546"/>
                  </a:solidFill>
                  <a:latin typeface="Lato"/>
                  <a:ea typeface="Lato"/>
                  <a:cs typeface="Lato"/>
                  <a:sym typeface="Lato"/>
                </a:endParaRPr>
              </a:p>
            </p:txBody>
          </p:sp>
        </p:grpSp>
      </p:grpSp>
      <p:pic>
        <p:nvPicPr>
          <p:cNvPr id="32" name="Google Shape;774;p3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39363" y="4456999"/>
            <a:ext cx="4190575" cy="1762217"/>
          </a:xfrm>
          <a:prstGeom prst="rect">
            <a:avLst/>
          </a:prstGeom>
          <a:noFill/>
          <a:ln w="952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430452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250"/>
                                        <p:tgtEl>
                                          <p:spTgt spid="30"/>
                                        </p:tgtEl>
                                      </p:cBhvr>
                                    </p:animEffect>
                                  </p:childTnLst>
                                </p:cTn>
                              </p:par>
                            </p:childTnLst>
                          </p:cTn>
                        </p:par>
                        <p:par>
                          <p:cTn id="8" fill="hold">
                            <p:stCondLst>
                              <p:cond delay="250"/>
                            </p:stCondLst>
                            <p:childTnLst>
                              <p:par>
                                <p:cTn id="9" presetID="23" presetClass="entr" presetSubtype="272"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50" fill="hold"/>
                                        <p:tgtEl>
                                          <p:spTgt spid="32"/>
                                        </p:tgtEl>
                                        <p:attrNameLst>
                                          <p:attrName>ppt_w</p:attrName>
                                        </p:attrNameLst>
                                      </p:cBhvr>
                                      <p:tavLst>
                                        <p:tav tm="0">
                                          <p:val>
                                            <p:strVal val="2/3*#ppt_w"/>
                                          </p:val>
                                        </p:tav>
                                        <p:tav tm="100000">
                                          <p:val>
                                            <p:strVal val="#ppt_w"/>
                                          </p:val>
                                        </p:tav>
                                      </p:tavLst>
                                    </p:anim>
                                    <p:anim calcmode="lin" valueType="num">
                                      <p:cBhvr>
                                        <p:cTn id="12" dur="250" fill="hold"/>
                                        <p:tgtEl>
                                          <p:spTgt spid="3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823"/>
        <p:cNvGrpSpPr/>
        <p:nvPr/>
      </p:nvGrpSpPr>
      <p:grpSpPr>
        <a:xfrm>
          <a:off x="0" y="0"/>
          <a:ext cx="0" cy="0"/>
          <a:chOff x="0" y="0"/>
          <a:chExt cx="0" cy="0"/>
        </a:xfrm>
      </p:grpSpPr>
      <p:sp>
        <p:nvSpPr>
          <p:cNvPr id="824" name="Google Shape;824;p40"/>
          <p:cNvSpPr txBox="1">
            <a:spLocks noGrp="1"/>
          </p:cNvSpPr>
          <p:nvPr>
            <p:ph type="sldNum" idx="12"/>
          </p:nvPr>
        </p:nvSpPr>
        <p:spPr>
          <a:xfrm>
            <a:off x="11590019" y="6279146"/>
            <a:ext cx="359100" cy="365100"/>
          </a:xfrm>
          <a:prstGeom prst="rect">
            <a:avLst/>
          </a:prstGeom>
        </p:spPr>
        <p:txBody>
          <a:bodyPr spcFirstLastPara="1" wrap="square" lIns="0" tIns="0" rIns="0" bIns="0" anchor="ctr" anchorCtr="0">
            <a:noAutofit/>
          </a:bodyPr>
          <a:lstStyle/>
          <a:p>
            <a:fld id="{00000000-1234-1234-1234-123412341234}" type="slidenum">
              <a:rPr lang="en-US">
                <a:solidFill>
                  <a:srgbClr val="FF7816"/>
                </a:solidFill>
              </a:rPr>
              <a:pPr/>
              <a:t>32</a:t>
            </a:fld>
            <a:endParaRPr>
              <a:solidFill>
                <a:srgbClr val="FF7816"/>
              </a:solidFill>
            </a:endParaRPr>
          </a:p>
        </p:txBody>
      </p:sp>
      <p:sp>
        <p:nvSpPr>
          <p:cNvPr id="825" name="Google Shape;825;p40"/>
          <p:cNvSpPr txBox="1">
            <a:spLocks noGrp="1"/>
          </p:cNvSpPr>
          <p:nvPr>
            <p:ph type="ctrTitle"/>
          </p:nvPr>
        </p:nvSpPr>
        <p:spPr>
          <a:xfrm>
            <a:off x="776275" y="1337550"/>
            <a:ext cx="7047000" cy="1762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Threat Actor Profile Investigation</a:t>
            </a:r>
            <a:endParaRPr/>
          </a:p>
        </p:txBody>
      </p:sp>
      <p:sp>
        <p:nvSpPr>
          <p:cNvPr id="826" name="Google Shape;826;p40"/>
          <p:cNvSpPr txBox="1">
            <a:spLocks noGrp="1"/>
          </p:cNvSpPr>
          <p:nvPr>
            <p:ph type="subTitle" idx="1"/>
          </p:nvPr>
        </p:nvSpPr>
        <p:spPr>
          <a:xfrm>
            <a:off x="776272" y="3083675"/>
            <a:ext cx="9091800" cy="11079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US"/>
              <a:t>“Yhuricka Usuopmaki” - Threat Actor Targeting Philippine Banks</a:t>
            </a:r>
            <a:endParaRPr/>
          </a:p>
        </p:txBody>
      </p:sp>
      <p:sp>
        <p:nvSpPr>
          <p:cNvPr id="2" name="Footer Placeholder 1"/>
          <p:cNvSpPr>
            <a:spLocks noGrp="1"/>
          </p:cNvSpPr>
          <p:nvPr>
            <p:ph type="ftr" idx="11"/>
          </p:nvPr>
        </p:nvSpPr>
        <p:spPr/>
        <p:txBody>
          <a:bodyPr/>
          <a:lstStyle/>
          <a:p>
            <a:r>
              <a:rPr lang="en-US"/>
              <a:t>Confidential | Cyberint Copyright © All Rights Reserved 2020</a:t>
            </a:r>
          </a:p>
        </p:txBody>
      </p:sp>
    </p:spTree>
    <p:extLst>
      <p:ext uri="{BB962C8B-B14F-4D97-AF65-F5344CB8AC3E}">
        <p14:creationId xmlns:p14="http://schemas.microsoft.com/office/powerpoint/2010/main" val="3291122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581"/>
        <p:cNvGrpSpPr/>
        <p:nvPr/>
      </p:nvGrpSpPr>
      <p:grpSpPr>
        <a:xfrm>
          <a:off x="0" y="0"/>
          <a:ext cx="0" cy="0"/>
          <a:chOff x="0" y="0"/>
          <a:chExt cx="0" cy="0"/>
        </a:xfrm>
      </p:grpSpPr>
      <p:sp>
        <p:nvSpPr>
          <p:cNvPr id="21" name="Title 20"/>
          <p:cNvSpPr>
            <a:spLocks noGrp="1"/>
          </p:cNvSpPr>
          <p:nvPr>
            <p:ph type="title"/>
          </p:nvPr>
        </p:nvSpPr>
        <p:spPr/>
        <p:txBody>
          <a:bodyPr/>
          <a:lstStyle/>
          <a:p>
            <a:r>
              <a:rPr lang="en-US" sz="4400"/>
              <a:t>Threat Actor Investigation</a:t>
            </a:r>
          </a:p>
        </p:txBody>
      </p:sp>
      <p:sp>
        <p:nvSpPr>
          <p:cNvPr id="584" name="Google Shape;584;p31"/>
          <p:cNvSpPr txBox="1">
            <a:spLocks noGrp="1"/>
          </p:cNvSpPr>
          <p:nvPr>
            <p:ph type="body" idx="1"/>
          </p:nvPr>
        </p:nvSpPr>
        <p:spPr>
          <a:xfrm>
            <a:off x="623888" y="2028906"/>
            <a:ext cx="10944224" cy="415746"/>
          </a:xfrm>
        </p:spPr>
        <p:txBody>
          <a:bodyPr/>
          <a:lstStyle/>
          <a:p>
            <a:pPr marL="342900" lvl="0" indent="-342900">
              <a:buFont typeface="Lato" panose="020F0502020204030203" pitchFamily="34" charset="0"/>
              <a:buChar char="●"/>
            </a:pPr>
            <a:r>
              <a:rPr lang="en-US" b="0"/>
              <a:t>Ongoing monitoring (since the end of 2018)</a:t>
            </a:r>
          </a:p>
          <a:p>
            <a:pPr marL="342900" lvl="0" indent="-342900">
              <a:buFont typeface="Lato" panose="020F0502020204030203" pitchFamily="34" charset="0"/>
              <a:buChar char="●"/>
            </a:pPr>
            <a:r>
              <a:rPr lang="en-US" b="0"/>
              <a:t>Deep-dive investigation</a:t>
            </a:r>
          </a:p>
          <a:p>
            <a:pPr marL="342900" lvl="0" indent="-342900">
              <a:buFont typeface="Lato" panose="020F0502020204030203" pitchFamily="34" charset="0"/>
              <a:buChar char="●"/>
            </a:pPr>
            <a:r>
              <a:rPr lang="en-US" b="0"/>
              <a:t>Collaboration with law enforcement</a:t>
            </a:r>
          </a:p>
        </p:txBody>
      </p:sp>
      <p:sp>
        <p:nvSpPr>
          <p:cNvPr id="7" name="Text Placeholder 6"/>
          <p:cNvSpPr>
            <a:spLocks noGrp="1"/>
          </p:cNvSpPr>
          <p:nvPr>
            <p:ph type="body" idx="2"/>
          </p:nvPr>
        </p:nvSpPr>
        <p:spPr/>
        <p:txBody>
          <a:bodyPr/>
          <a:lstStyle/>
          <a:p>
            <a:r>
              <a:rPr lang="en-US" err="1"/>
              <a:t>Yhuricka</a:t>
            </a:r>
            <a:r>
              <a:rPr lang="en-US"/>
              <a:t> </a:t>
            </a:r>
            <a:r>
              <a:rPr lang="en-US" err="1"/>
              <a:t>Usuopmaki</a:t>
            </a:r>
            <a:r>
              <a:rPr lang="en-US"/>
              <a:t> </a:t>
            </a:r>
          </a:p>
        </p:txBody>
      </p:sp>
      <p:sp>
        <p:nvSpPr>
          <p:cNvPr id="582" name="Google Shape;582;p31"/>
          <p:cNvSpPr txBox="1">
            <a:spLocks noGrp="1"/>
          </p:cNvSpPr>
          <p:nvPr>
            <p:ph type="ftr" idx="11"/>
          </p:nvPr>
        </p:nvSpPr>
        <p:spPr/>
        <p:txBody>
          <a:bodyPr/>
          <a:lstStyle/>
          <a:p>
            <a:r>
              <a:rPr lang="en-US"/>
              <a:t>Confidential | Cyberint Copyright © All Rights Reserved 2020</a:t>
            </a:r>
          </a:p>
        </p:txBody>
      </p:sp>
      <p:sp>
        <p:nvSpPr>
          <p:cNvPr id="583" name="Google Shape;583;p31"/>
          <p:cNvSpPr txBox="1">
            <a:spLocks noGrp="1"/>
          </p:cNvSpPr>
          <p:nvPr>
            <p:ph type="sldNum" idx="12"/>
          </p:nvPr>
        </p:nvSpPr>
        <p:spPr/>
        <p:txBody>
          <a:bodyPr/>
          <a:lstStyle/>
          <a:p>
            <a:fld id="{00000000-1234-1234-1234-123412341234}" type="slidenum">
              <a:rPr lang="en-US" smtClean="0"/>
              <a:pPr/>
              <a:t>33</a:t>
            </a:fld>
            <a:endParaRPr lang="en-US"/>
          </a:p>
        </p:txBody>
      </p:sp>
    </p:spTree>
    <p:extLst>
      <p:ext uri="{BB962C8B-B14F-4D97-AF65-F5344CB8AC3E}">
        <p14:creationId xmlns:p14="http://schemas.microsoft.com/office/powerpoint/2010/main" val="1232962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4">
                                            <p:txEl>
                                              <p:pRg st="0" end="0"/>
                                            </p:txEl>
                                          </p:spTgt>
                                        </p:tgtEl>
                                        <p:attrNameLst>
                                          <p:attrName>style.visibility</p:attrName>
                                        </p:attrNameLst>
                                      </p:cBhvr>
                                      <p:to>
                                        <p:strVal val="visible"/>
                                      </p:to>
                                    </p:set>
                                    <p:animEffect transition="in" filter="fade">
                                      <p:cBhvr>
                                        <p:cTn id="7" dur="250"/>
                                        <p:tgtEl>
                                          <p:spTgt spid="584">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84">
                                            <p:txEl>
                                              <p:pRg st="1" end="1"/>
                                            </p:txEl>
                                          </p:spTgt>
                                        </p:tgtEl>
                                        <p:attrNameLst>
                                          <p:attrName>style.visibility</p:attrName>
                                        </p:attrNameLst>
                                      </p:cBhvr>
                                      <p:to>
                                        <p:strVal val="visible"/>
                                      </p:to>
                                    </p:set>
                                    <p:animEffect transition="in" filter="fade">
                                      <p:cBhvr>
                                        <p:cTn id="11" dur="250"/>
                                        <p:tgtEl>
                                          <p:spTgt spid="584">
                                            <p:txEl>
                                              <p:pRg st="1" end="1"/>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84">
                                            <p:txEl>
                                              <p:pRg st="2" end="2"/>
                                            </p:txEl>
                                          </p:spTgt>
                                        </p:tgtEl>
                                        <p:attrNameLst>
                                          <p:attrName>style.visibility</p:attrName>
                                        </p:attrNameLst>
                                      </p:cBhvr>
                                      <p:to>
                                        <p:strVal val="visible"/>
                                      </p:to>
                                    </p:set>
                                    <p:animEffect transition="in" filter="fade">
                                      <p:cBhvr>
                                        <p:cTn id="15" dur="250"/>
                                        <p:tgtEl>
                                          <p:spTgt spid="5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581"/>
        <p:cNvGrpSpPr/>
        <p:nvPr/>
      </p:nvGrpSpPr>
      <p:grpSpPr>
        <a:xfrm>
          <a:off x="0" y="0"/>
          <a:ext cx="0" cy="0"/>
          <a:chOff x="0" y="0"/>
          <a:chExt cx="0" cy="0"/>
        </a:xfrm>
      </p:grpSpPr>
      <p:sp>
        <p:nvSpPr>
          <p:cNvPr id="21" name="Title 20"/>
          <p:cNvSpPr>
            <a:spLocks noGrp="1"/>
          </p:cNvSpPr>
          <p:nvPr>
            <p:ph type="title"/>
          </p:nvPr>
        </p:nvSpPr>
        <p:spPr/>
        <p:txBody>
          <a:bodyPr/>
          <a:lstStyle/>
          <a:p>
            <a:r>
              <a:rPr lang="en-US" sz="4400"/>
              <a:t>Threat Actor Investigation</a:t>
            </a:r>
          </a:p>
        </p:txBody>
      </p:sp>
      <p:sp>
        <p:nvSpPr>
          <p:cNvPr id="7" name="Text Placeholder 6"/>
          <p:cNvSpPr>
            <a:spLocks noGrp="1"/>
          </p:cNvSpPr>
          <p:nvPr>
            <p:ph type="body" idx="2"/>
          </p:nvPr>
        </p:nvSpPr>
        <p:spPr/>
        <p:txBody>
          <a:bodyPr/>
          <a:lstStyle/>
          <a:p>
            <a:r>
              <a:rPr lang="en-US" err="1"/>
              <a:t>Yhuricka</a:t>
            </a:r>
            <a:r>
              <a:rPr lang="en-US"/>
              <a:t> </a:t>
            </a:r>
            <a:r>
              <a:rPr lang="en-US" err="1"/>
              <a:t>Usuopmaki</a:t>
            </a:r>
            <a:r>
              <a:rPr lang="en-US"/>
              <a:t> </a:t>
            </a:r>
          </a:p>
        </p:txBody>
      </p:sp>
      <p:sp>
        <p:nvSpPr>
          <p:cNvPr id="582" name="Google Shape;582;p31"/>
          <p:cNvSpPr txBox="1">
            <a:spLocks noGrp="1"/>
          </p:cNvSpPr>
          <p:nvPr>
            <p:ph type="ftr" idx="11"/>
          </p:nvPr>
        </p:nvSpPr>
        <p:spPr/>
        <p:txBody>
          <a:bodyPr/>
          <a:lstStyle/>
          <a:p>
            <a:r>
              <a:rPr lang="en-US"/>
              <a:t>Confidential | Cyberint Copyright © All Rights Reserved 2020</a:t>
            </a:r>
          </a:p>
        </p:txBody>
      </p:sp>
      <p:sp>
        <p:nvSpPr>
          <p:cNvPr id="583" name="Google Shape;583;p31"/>
          <p:cNvSpPr txBox="1">
            <a:spLocks noGrp="1"/>
          </p:cNvSpPr>
          <p:nvPr>
            <p:ph type="sldNum" idx="12"/>
          </p:nvPr>
        </p:nvSpPr>
        <p:spPr/>
        <p:txBody>
          <a:bodyPr/>
          <a:lstStyle/>
          <a:p>
            <a:fld id="{00000000-1234-1234-1234-123412341234}" type="slidenum">
              <a:rPr lang="en-US" smtClean="0"/>
              <a:pPr/>
              <a:t>34</a:t>
            </a:fld>
            <a:endParaRPr lang="en-US"/>
          </a:p>
        </p:txBody>
      </p:sp>
      <p:sp>
        <p:nvSpPr>
          <p:cNvPr id="2" name="Text Placeholder 1"/>
          <p:cNvSpPr>
            <a:spLocks noGrp="1"/>
          </p:cNvSpPr>
          <p:nvPr>
            <p:ph type="body" idx="1"/>
          </p:nvPr>
        </p:nvSpPr>
        <p:spPr>
          <a:xfrm>
            <a:off x="623887" y="1743156"/>
            <a:ext cx="5472113" cy="415746"/>
          </a:xfrm>
        </p:spPr>
        <p:txBody>
          <a:bodyPr/>
          <a:lstStyle/>
          <a:p>
            <a:pPr>
              <a:lnSpc>
                <a:spcPct val="100000"/>
              </a:lnSpc>
            </a:pPr>
            <a:r>
              <a:rPr lang="en-US" sz="1400" b="0"/>
              <a:t>On December 12, 2018, a </a:t>
            </a:r>
            <a:r>
              <a:rPr lang="en-US" sz="1400" b="0" err="1"/>
              <a:t>Pastebin</a:t>
            </a:r>
            <a:r>
              <a:rPr lang="en-US" sz="1400" b="0"/>
              <a:t> account with the username “</a:t>
            </a:r>
            <a:r>
              <a:rPr lang="en-US" sz="1400" b="0" err="1"/>
              <a:t>tiolengco</a:t>
            </a:r>
            <a:r>
              <a:rPr lang="en-US" sz="1400" b="0"/>
              <a:t>” published a phishing email template with a link to a phishing website which was active at the time of the detection, targeting a big Philippine bank</a:t>
            </a:r>
          </a:p>
          <a:p>
            <a:pPr>
              <a:lnSpc>
                <a:spcPct val="100000"/>
              </a:lnSpc>
            </a:pPr>
            <a:endParaRPr lang="en-US" sz="1400" b="0"/>
          </a:p>
        </p:txBody>
      </p:sp>
      <p:grpSp>
        <p:nvGrpSpPr>
          <p:cNvPr id="8" name="Google Shape;593;p32"/>
          <p:cNvGrpSpPr/>
          <p:nvPr/>
        </p:nvGrpSpPr>
        <p:grpSpPr>
          <a:xfrm>
            <a:off x="481827" y="3005296"/>
            <a:ext cx="11256561" cy="1331293"/>
            <a:chOff x="481827" y="1497808"/>
            <a:chExt cx="11256561" cy="1331293"/>
          </a:xfrm>
        </p:grpSpPr>
        <p:cxnSp>
          <p:nvCxnSpPr>
            <p:cNvPr id="9" name="Google Shape;594;p32"/>
            <p:cNvCxnSpPr/>
            <p:nvPr/>
          </p:nvCxnSpPr>
          <p:spPr>
            <a:xfrm>
              <a:off x="1810999"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10" name="Google Shape;595;p32"/>
            <p:cNvSpPr/>
            <p:nvPr/>
          </p:nvSpPr>
          <p:spPr>
            <a:xfrm>
              <a:off x="946595" y="1497808"/>
              <a:ext cx="679800" cy="679800"/>
            </a:xfrm>
            <a:prstGeom prst="ellipse">
              <a:avLst/>
            </a:prstGeom>
            <a:solidFill>
              <a:schemeClr val="accent4"/>
            </a:solidFill>
            <a:ln>
              <a:noFill/>
            </a:ln>
            <a:effectLst>
              <a:outerShdw blurRad="127000" dist="25400" dir="5400000" sx="102000" sy="102000" algn="ctr" rotWithShape="0">
                <a:schemeClr val="accent4">
                  <a:alpha val="49800"/>
                </a:schemeClr>
              </a:outerShdw>
            </a:effectLst>
          </p:spPr>
          <p:txBody>
            <a:bodyPr spcFirstLastPara="1" wrap="square" lIns="0" tIns="0" rIns="0" bIns="0" anchor="ctr" anchorCtr="0">
              <a:noAutofit/>
            </a:bodyPr>
            <a:lstStyle/>
            <a:p>
              <a:pPr algn="ctr" rtl="1"/>
              <a:r>
                <a:rPr lang="en-US" b="1">
                  <a:solidFill>
                    <a:srgbClr val="FFFFFF"/>
                  </a:solidFill>
                  <a:latin typeface="Lato"/>
                  <a:ea typeface="Lato"/>
                  <a:cs typeface="Lato"/>
                  <a:sym typeface="Lato"/>
                </a:rPr>
                <a:t>1</a:t>
              </a:r>
              <a:endParaRPr>
                <a:solidFill>
                  <a:srgbClr val="151546"/>
                </a:solidFill>
              </a:endParaRPr>
            </a:p>
          </p:txBody>
        </p:sp>
        <p:sp>
          <p:nvSpPr>
            <p:cNvPr id="11" name="Google Shape;596;p32"/>
            <p:cNvSpPr txBox="1"/>
            <p:nvPr/>
          </p:nvSpPr>
          <p:spPr>
            <a:xfrm>
              <a:off x="481827" y="2336801"/>
              <a:ext cx="1586400"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Argos™ Detection</a:t>
              </a:r>
              <a:endParaRPr sz="1400">
                <a:solidFill>
                  <a:srgbClr val="151546"/>
                </a:solidFill>
              </a:endParaRPr>
            </a:p>
          </p:txBody>
        </p:sp>
        <p:sp>
          <p:nvSpPr>
            <p:cNvPr id="12" name="Google Shape;597;p32"/>
            <p:cNvSpPr txBox="1"/>
            <p:nvPr/>
          </p:nvSpPr>
          <p:spPr>
            <a:xfrm>
              <a:off x="2093520" y="2336801"/>
              <a:ext cx="1586400" cy="246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Cyberint Alert</a:t>
              </a:r>
            </a:p>
          </p:txBody>
        </p:sp>
        <p:sp>
          <p:nvSpPr>
            <p:cNvPr id="13" name="Google Shape;598;p32"/>
            <p:cNvSpPr/>
            <p:nvPr/>
          </p:nvSpPr>
          <p:spPr>
            <a:xfrm>
              <a:off x="422320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3</a:t>
              </a:r>
              <a:endParaRPr>
                <a:solidFill>
                  <a:srgbClr val="151546"/>
                </a:solidFill>
              </a:endParaRPr>
            </a:p>
          </p:txBody>
        </p:sp>
        <p:sp>
          <p:nvSpPr>
            <p:cNvPr id="14" name="Google Shape;599;p32"/>
            <p:cNvSpPr/>
            <p:nvPr/>
          </p:nvSpPr>
          <p:spPr>
            <a:xfrm>
              <a:off x="583402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4</a:t>
              </a:r>
              <a:endParaRPr>
                <a:solidFill>
                  <a:srgbClr val="151546"/>
                </a:solidFill>
              </a:endParaRPr>
            </a:p>
          </p:txBody>
        </p:sp>
        <p:sp>
          <p:nvSpPr>
            <p:cNvPr id="15" name="Google Shape;600;p32"/>
            <p:cNvSpPr/>
            <p:nvPr/>
          </p:nvSpPr>
          <p:spPr>
            <a:xfrm>
              <a:off x="901402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6</a:t>
              </a:r>
              <a:endParaRPr>
                <a:solidFill>
                  <a:srgbClr val="151546"/>
                </a:solidFill>
              </a:endParaRPr>
            </a:p>
          </p:txBody>
        </p:sp>
        <p:sp>
          <p:nvSpPr>
            <p:cNvPr id="16" name="Google Shape;601;p32"/>
            <p:cNvSpPr/>
            <p:nvPr/>
          </p:nvSpPr>
          <p:spPr>
            <a:xfrm>
              <a:off x="10621931"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7</a:t>
              </a:r>
              <a:endParaRPr>
                <a:solidFill>
                  <a:srgbClr val="151546"/>
                </a:solidFill>
              </a:endParaRPr>
            </a:p>
          </p:txBody>
        </p:sp>
        <p:cxnSp>
          <p:nvCxnSpPr>
            <p:cNvPr id="17" name="Google Shape;602;p32"/>
            <p:cNvCxnSpPr/>
            <p:nvPr/>
          </p:nvCxnSpPr>
          <p:spPr>
            <a:xfrm>
              <a:off x="3418883"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8" name="Google Shape;603;p32"/>
            <p:cNvCxnSpPr/>
            <p:nvPr/>
          </p:nvCxnSpPr>
          <p:spPr>
            <a:xfrm>
              <a:off x="5026767"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9" name="Google Shape;604;p32"/>
            <p:cNvCxnSpPr/>
            <p:nvPr/>
          </p:nvCxnSpPr>
          <p:spPr>
            <a:xfrm>
              <a:off x="6634651"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0" name="Google Shape;605;p32"/>
            <p:cNvCxnSpPr/>
            <p:nvPr/>
          </p:nvCxnSpPr>
          <p:spPr>
            <a:xfrm>
              <a:off x="8242535"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2" name="Google Shape;606;p32"/>
            <p:cNvCxnSpPr/>
            <p:nvPr/>
          </p:nvCxnSpPr>
          <p:spPr>
            <a:xfrm>
              <a:off x="9850420"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23" name="Google Shape;607;p32"/>
            <p:cNvSpPr txBox="1"/>
            <p:nvPr/>
          </p:nvSpPr>
          <p:spPr>
            <a:xfrm>
              <a:off x="3687500" y="2336801"/>
              <a:ext cx="1586400"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Request for Investigation</a:t>
              </a:r>
            </a:p>
          </p:txBody>
        </p:sp>
        <p:sp>
          <p:nvSpPr>
            <p:cNvPr id="24" name="Google Shape;608;p32"/>
            <p:cNvSpPr txBox="1"/>
            <p:nvPr/>
          </p:nvSpPr>
          <p:spPr>
            <a:xfrm>
              <a:off x="5408648" y="2336801"/>
              <a:ext cx="1402918" cy="492300"/>
            </a:xfrm>
            <a:prstGeom prst="rect">
              <a:avLst/>
            </a:prstGeom>
            <a:noFill/>
            <a:ln>
              <a:noFill/>
            </a:ln>
          </p:spPr>
          <p:txBody>
            <a:bodyPr spcFirstLastPara="1" wrap="square" lIns="0" tIns="0" rIns="0" bIns="0" anchor="t" anchorCtr="0">
              <a:noAutofit/>
            </a:bodyPr>
            <a:lstStyle/>
            <a:p>
              <a:pPr algn="ctr"/>
              <a:r>
                <a:rPr lang="en-US" sz="1200">
                  <a:solidFill>
                    <a:srgbClr val="151546"/>
                  </a:solidFill>
                  <a:latin typeface="Lato"/>
                  <a:ea typeface="Lato"/>
                  <a:cs typeface="Lato"/>
                  <a:sym typeface="Lato"/>
                </a:rPr>
                <a:t>Uncover Real Identity</a:t>
              </a:r>
            </a:p>
          </p:txBody>
        </p:sp>
        <p:sp>
          <p:nvSpPr>
            <p:cNvPr id="25" name="Google Shape;609;p32"/>
            <p:cNvSpPr txBox="1"/>
            <p:nvPr/>
          </p:nvSpPr>
          <p:spPr>
            <a:xfrm>
              <a:off x="7097075" y="2336801"/>
              <a:ext cx="1249452"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Ongoing Monitoring</a:t>
              </a:r>
            </a:p>
          </p:txBody>
        </p:sp>
        <p:sp>
          <p:nvSpPr>
            <p:cNvPr id="26" name="Google Shape;610;p32"/>
            <p:cNvSpPr txBox="1"/>
            <p:nvPr/>
          </p:nvSpPr>
          <p:spPr>
            <a:xfrm>
              <a:off x="8632036" y="2336801"/>
              <a:ext cx="1402918"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Aggregated Evidence</a:t>
              </a:r>
            </a:p>
            <a:p>
              <a:pPr algn="ctr">
                <a:buClr>
                  <a:srgbClr val="151546"/>
                </a:buClr>
                <a:buSzPts val="1600"/>
                <a:buFont typeface="Lato"/>
                <a:buNone/>
              </a:pPr>
              <a:endParaRPr sz="1200">
                <a:solidFill>
                  <a:srgbClr val="151546"/>
                </a:solidFill>
                <a:latin typeface="Lato"/>
                <a:ea typeface="Lato"/>
                <a:cs typeface="Lato"/>
                <a:sym typeface="Lato"/>
              </a:endParaRPr>
            </a:p>
          </p:txBody>
        </p:sp>
        <p:sp>
          <p:nvSpPr>
            <p:cNvPr id="27" name="Google Shape;611;p32"/>
            <p:cNvSpPr txBox="1"/>
            <p:nvPr/>
          </p:nvSpPr>
          <p:spPr>
            <a:xfrm>
              <a:off x="10151988" y="2336801"/>
              <a:ext cx="1586400" cy="246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Arrest</a:t>
              </a:r>
            </a:p>
          </p:txBody>
        </p:sp>
      </p:grpSp>
      <p:sp>
        <p:nvSpPr>
          <p:cNvPr id="28" name="Google Shape;612;p32"/>
          <p:cNvSpPr/>
          <p:nvPr/>
        </p:nvSpPr>
        <p:spPr>
          <a:xfrm>
            <a:off x="2554432" y="2994044"/>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2</a:t>
            </a:r>
            <a:endParaRPr>
              <a:solidFill>
                <a:srgbClr val="151546"/>
              </a:solidFill>
            </a:endParaRPr>
          </a:p>
        </p:txBody>
      </p:sp>
      <p:sp>
        <p:nvSpPr>
          <p:cNvPr id="29" name="Google Shape;613;p32"/>
          <p:cNvSpPr/>
          <p:nvPr/>
        </p:nvSpPr>
        <p:spPr>
          <a:xfrm>
            <a:off x="7413777" y="2994044"/>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r>
              <a:rPr lang="en-US" b="1">
                <a:solidFill>
                  <a:srgbClr val="1B1464"/>
                </a:solidFill>
                <a:latin typeface="Lato"/>
                <a:ea typeface="Lato"/>
                <a:cs typeface="Lato"/>
                <a:sym typeface="Lato"/>
              </a:rPr>
              <a:t>5</a:t>
            </a:r>
            <a:endParaRPr>
              <a:solidFill>
                <a:srgbClr val="151546"/>
              </a:solidFill>
            </a:endParaRPr>
          </a:p>
        </p:txBody>
      </p:sp>
      <p:cxnSp>
        <p:nvCxnSpPr>
          <p:cNvPr id="30" name="Google Shape;614;p32"/>
          <p:cNvCxnSpPr>
            <a:stCxn id="11" idx="2"/>
            <a:endCxn id="54" idx="1"/>
          </p:cNvCxnSpPr>
          <p:nvPr/>
        </p:nvCxnSpPr>
        <p:spPr>
          <a:xfrm rot="16200000" flipH="1">
            <a:off x="1139912" y="4471704"/>
            <a:ext cx="846585" cy="576354"/>
          </a:xfrm>
          <a:prstGeom prst="bentConnector2">
            <a:avLst/>
          </a:prstGeom>
          <a:noFill/>
          <a:ln w="25400" cap="sq" cmpd="sng">
            <a:solidFill>
              <a:srgbClr val="C4C4C4"/>
            </a:solidFill>
            <a:prstDash val="solid"/>
            <a:round/>
            <a:headEnd type="none" w="sm" len="sm"/>
            <a:tailEnd type="triangle" w="lg" len="lg"/>
          </a:ln>
        </p:spPr>
      </p:cxnSp>
      <p:pic>
        <p:nvPicPr>
          <p:cNvPr id="54" name="Google Shape;865;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51381" y="4321865"/>
            <a:ext cx="3612100" cy="1722618"/>
          </a:xfrm>
          <a:prstGeom prst="rect">
            <a:avLst/>
          </a:prstGeom>
          <a:noFill/>
          <a:ln w="3175">
            <a:solidFill>
              <a:schemeClr val="tx1"/>
            </a:solidFill>
          </a:ln>
          <a:effectLst/>
        </p:spPr>
      </p:pic>
      <p:grpSp>
        <p:nvGrpSpPr>
          <p:cNvPr id="6" name="Group 5"/>
          <p:cNvGrpSpPr/>
          <p:nvPr/>
        </p:nvGrpSpPr>
        <p:grpSpPr>
          <a:xfrm>
            <a:off x="6063702" y="4346235"/>
            <a:ext cx="2282825" cy="1667649"/>
            <a:chOff x="7905750" y="4288651"/>
            <a:chExt cx="2282825" cy="1667649"/>
          </a:xfrm>
        </p:grpSpPr>
        <p:sp>
          <p:nvSpPr>
            <p:cNvPr id="5" name="Rectangle 4"/>
            <p:cNvSpPr/>
            <p:nvPr/>
          </p:nvSpPr>
          <p:spPr>
            <a:xfrm>
              <a:off x="7905750" y="4288651"/>
              <a:ext cx="2282825" cy="1667649"/>
            </a:xfrm>
            <a:prstGeom prst="rect">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Google Shape;867;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975599" y="4365625"/>
              <a:ext cx="2105025" cy="1501775"/>
            </a:xfrm>
            <a:prstGeom prst="rect">
              <a:avLst/>
            </a:prstGeom>
            <a:noFill/>
            <a:ln>
              <a:noFill/>
            </a:ln>
            <a:effectLst/>
          </p:spPr>
        </p:pic>
      </p:grpSp>
      <p:cxnSp>
        <p:nvCxnSpPr>
          <p:cNvPr id="56" name="Google Shape;868;p42"/>
          <p:cNvCxnSpPr>
            <a:stCxn id="54" idx="3"/>
            <a:endCxn id="5" idx="1"/>
          </p:cNvCxnSpPr>
          <p:nvPr/>
        </p:nvCxnSpPr>
        <p:spPr>
          <a:xfrm flipV="1">
            <a:off x="5463481" y="5180060"/>
            <a:ext cx="600221" cy="3114"/>
          </a:xfrm>
          <a:prstGeom prst="bentConnector3">
            <a:avLst>
              <a:gd name="adj1" fmla="val 50000"/>
            </a:avLst>
          </a:prstGeom>
          <a:noFill/>
          <a:ln w="25400" cap="sq" cmpd="sng">
            <a:solidFill>
              <a:srgbClr val="C4C4C4"/>
            </a:solidFill>
            <a:prstDash val="solid"/>
            <a:round/>
            <a:headEnd type="none" w="sm" len="sm"/>
            <a:tailEnd type="triangle" w="lg" len="lg"/>
          </a:ln>
        </p:spPr>
      </p:cxnSp>
    </p:spTree>
    <p:extLst>
      <p:ext uri="{BB962C8B-B14F-4D97-AF65-F5344CB8AC3E}">
        <p14:creationId xmlns:p14="http://schemas.microsoft.com/office/powerpoint/2010/main" val="3278524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250"/>
                                        <p:tgtEl>
                                          <p:spTgt spid="30"/>
                                        </p:tgtEl>
                                      </p:cBhvr>
                                    </p:animEffect>
                                  </p:childTnLst>
                                </p:cTn>
                              </p:par>
                            </p:childTnLst>
                          </p:cTn>
                        </p:par>
                        <p:par>
                          <p:cTn id="8" fill="hold">
                            <p:stCondLst>
                              <p:cond delay="250"/>
                            </p:stCondLst>
                            <p:childTnLst>
                              <p:par>
                                <p:cTn id="9" presetID="23" presetClass="entr" presetSubtype="272"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250" fill="hold"/>
                                        <p:tgtEl>
                                          <p:spTgt spid="54"/>
                                        </p:tgtEl>
                                        <p:attrNameLst>
                                          <p:attrName>ppt_w</p:attrName>
                                        </p:attrNameLst>
                                      </p:cBhvr>
                                      <p:tavLst>
                                        <p:tav tm="0">
                                          <p:val>
                                            <p:strVal val="2/3*#ppt_w"/>
                                          </p:val>
                                        </p:tav>
                                        <p:tav tm="100000">
                                          <p:val>
                                            <p:strVal val="#ppt_w"/>
                                          </p:val>
                                        </p:tav>
                                      </p:tavLst>
                                    </p:anim>
                                    <p:anim calcmode="lin" valueType="num">
                                      <p:cBhvr>
                                        <p:cTn id="12" dur="250" fill="hold"/>
                                        <p:tgtEl>
                                          <p:spTgt spid="54"/>
                                        </p:tgtEl>
                                        <p:attrNameLst>
                                          <p:attrName>ppt_h</p:attrName>
                                        </p:attrNameLst>
                                      </p:cBhvr>
                                      <p:tavLst>
                                        <p:tav tm="0">
                                          <p:val>
                                            <p:strVal val="2/3*#ppt_h"/>
                                          </p:val>
                                        </p:tav>
                                        <p:tav tm="100000">
                                          <p:val>
                                            <p:strVal val="#ppt_h"/>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left)">
                                      <p:cBhvr>
                                        <p:cTn id="16" dur="250"/>
                                        <p:tgtEl>
                                          <p:spTgt spid="56"/>
                                        </p:tgtEl>
                                      </p:cBhvr>
                                    </p:animEffect>
                                  </p:childTnLst>
                                </p:cTn>
                              </p:par>
                            </p:childTnLst>
                          </p:cTn>
                        </p:par>
                        <p:par>
                          <p:cTn id="17" fill="hold">
                            <p:stCondLst>
                              <p:cond delay="750"/>
                            </p:stCondLst>
                            <p:childTnLst>
                              <p:par>
                                <p:cTn id="18" presetID="23" presetClass="entr" presetSubtype="27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250" fill="hold"/>
                                        <p:tgtEl>
                                          <p:spTgt spid="6"/>
                                        </p:tgtEl>
                                        <p:attrNameLst>
                                          <p:attrName>ppt_w</p:attrName>
                                        </p:attrNameLst>
                                      </p:cBhvr>
                                      <p:tavLst>
                                        <p:tav tm="0">
                                          <p:val>
                                            <p:strVal val="2/3*#ppt_w"/>
                                          </p:val>
                                        </p:tav>
                                        <p:tav tm="100000">
                                          <p:val>
                                            <p:strVal val="#ppt_w"/>
                                          </p:val>
                                        </p:tav>
                                      </p:tavLst>
                                    </p:anim>
                                    <p:anim calcmode="lin" valueType="num">
                                      <p:cBhvr>
                                        <p:cTn id="21" dur="250" fill="hold"/>
                                        <p:tgtEl>
                                          <p:spTgt spid="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581"/>
        <p:cNvGrpSpPr/>
        <p:nvPr/>
      </p:nvGrpSpPr>
      <p:grpSpPr>
        <a:xfrm>
          <a:off x="0" y="0"/>
          <a:ext cx="0" cy="0"/>
          <a:chOff x="0" y="0"/>
          <a:chExt cx="0" cy="0"/>
        </a:xfrm>
      </p:grpSpPr>
      <p:sp>
        <p:nvSpPr>
          <p:cNvPr id="21" name="Title 20"/>
          <p:cNvSpPr>
            <a:spLocks noGrp="1"/>
          </p:cNvSpPr>
          <p:nvPr>
            <p:ph type="title"/>
          </p:nvPr>
        </p:nvSpPr>
        <p:spPr/>
        <p:txBody>
          <a:bodyPr/>
          <a:lstStyle/>
          <a:p>
            <a:r>
              <a:rPr lang="en-US" sz="4400"/>
              <a:t>Threat Actor Investigation</a:t>
            </a:r>
          </a:p>
        </p:txBody>
      </p:sp>
      <p:sp>
        <p:nvSpPr>
          <p:cNvPr id="7" name="Text Placeholder 6"/>
          <p:cNvSpPr>
            <a:spLocks noGrp="1"/>
          </p:cNvSpPr>
          <p:nvPr>
            <p:ph type="body" idx="2"/>
          </p:nvPr>
        </p:nvSpPr>
        <p:spPr/>
        <p:txBody>
          <a:bodyPr/>
          <a:lstStyle/>
          <a:p>
            <a:r>
              <a:rPr lang="en-US" err="1"/>
              <a:t>Yhuricka</a:t>
            </a:r>
            <a:r>
              <a:rPr lang="en-US"/>
              <a:t> </a:t>
            </a:r>
            <a:r>
              <a:rPr lang="en-US" err="1"/>
              <a:t>Usuopmaki</a:t>
            </a:r>
            <a:r>
              <a:rPr lang="en-US"/>
              <a:t> </a:t>
            </a:r>
          </a:p>
        </p:txBody>
      </p:sp>
      <p:sp>
        <p:nvSpPr>
          <p:cNvPr id="582" name="Google Shape;582;p31"/>
          <p:cNvSpPr txBox="1">
            <a:spLocks noGrp="1"/>
          </p:cNvSpPr>
          <p:nvPr>
            <p:ph type="ftr" idx="11"/>
          </p:nvPr>
        </p:nvSpPr>
        <p:spPr/>
        <p:txBody>
          <a:bodyPr/>
          <a:lstStyle/>
          <a:p>
            <a:r>
              <a:rPr lang="en-US"/>
              <a:t>Confidential | Cyberint Copyright © All Rights Reserved 2020</a:t>
            </a:r>
          </a:p>
        </p:txBody>
      </p:sp>
      <p:sp>
        <p:nvSpPr>
          <p:cNvPr id="583" name="Google Shape;583;p31"/>
          <p:cNvSpPr txBox="1">
            <a:spLocks noGrp="1"/>
          </p:cNvSpPr>
          <p:nvPr>
            <p:ph type="sldNum" idx="12"/>
          </p:nvPr>
        </p:nvSpPr>
        <p:spPr/>
        <p:txBody>
          <a:bodyPr/>
          <a:lstStyle/>
          <a:p>
            <a:fld id="{00000000-1234-1234-1234-123412341234}" type="slidenum">
              <a:rPr lang="en-US" smtClean="0"/>
              <a:pPr/>
              <a:t>35</a:t>
            </a:fld>
            <a:endParaRPr lang="en-US"/>
          </a:p>
        </p:txBody>
      </p:sp>
      <p:sp>
        <p:nvSpPr>
          <p:cNvPr id="2" name="Text Placeholder 1"/>
          <p:cNvSpPr>
            <a:spLocks noGrp="1"/>
          </p:cNvSpPr>
          <p:nvPr>
            <p:ph type="body" idx="1"/>
          </p:nvPr>
        </p:nvSpPr>
        <p:spPr>
          <a:xfrm>
            <a:off x="623887" y="1743156"/>
            <a:ext cx="5472113" cy="415746"/>
          </a:xfrm>
        </p:spPr>
        <p:txBody>
          <a:bodyPr/>
          <a:lstStyle/>
          <a:p>
            <a:pPr>
              <a:lnSpc>
                <a:spcPct val="100000"/>
              </a:lnSpc>
            </a:pPr>
            <a:r>
              <a:rPr lang="en-US" sz="1400" b="0"/>
              <a:t>On December 12, 2018, a </a:t>
            </a:r>
            <a:r>
              <a:rPr lang="en-US" sz="1400" b="0" err="1"/>
              <a:t>Pastebin</a:t>
            </a:r>
            <a:r>
              <a:rPr lang="en-US" sz="1400" b="0"/>
              <a:t> account with the username “</a:t>
            </a:r>
            <a:r>
              <a:rPr lang="en-US" sz="1400" b="0" err="1"/>
              <a:t>tiolengco</a:t>
            </a:r>
            <a:r>
              <a:rPr lang="en-US" sz="1400" b="0"/>
              <a:t>” published a phishing email template with a link to a phishing website which was active at the time of the detection, targeting a big Philippine bank</a:t>
            </a:r>
          </a:p>
          <a:p>
            <a:pPr>
              <a:lnSpc>
                <a:spcPct val="100000"/>
              </a:lnSpc>
            </a:pPr>
            <a:endParaRPr lang="en-US" sz="1400" b="0"/>
          </a:p>
        </p:txBody>
      </p:sp>
      <p:grpSp>
        <p:nvGrpSpPr>
          <p:cNvPr id="8" name="Google Shape;593;p32"/>
          <p:cNvGrpSpPr/>
          <p:nvPr/>
        </p:nvGrpSpPr>
        <p:grpSpPr>
          <a:xfrm>
            <a:off x="481827" y="3005296"/>
            <a:ext cx="11256561" cy="1331293"/>
            <a:chOff x="481827" y="1497808"/>
            <a:chExt cx="11256561" cy="1331293"/>
          </a:xfrm>
        </p:grpSpPr>
        <p:cxnSp>
          <p:nvCxnSpPr>
            <p:cNvPr id="9" name="Google Shape;594;p32"/>
            <p:cNvCxnSpPr/>
            <p:nvPr/>
          </p:nvCxnSpPr>
          <p:spPr>
            <a:xfrm>
              <a:off x="1810999"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10" name="Google Shape;595;p32"/>
            <p:cNvSpPr/>
            <p:nvPr/>
          </p:nvSpPr>
          <p:spPr>
            <a:xfrm>
              <a:off x="94659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1</a:t>
              </a:r>
              <a:endParaRPr b="1">
                <a:solidFill>
                  <a:srgbClr val="1B1464"/>
                </a:solidFill>
                <a:latin typeface="Lato"/>
                <a:ea typeface="Lato"/>
                <a:cs typeface="Lato"/>
              </a:endParaRPr>
            </a:p>
          </p:txBody>
        </p:sp>
        <p:sp>
          <p:nvSpPr>
            <p:cNvPr id="11" name="Google Shape;596;p32"/>
            <p:cNvSpPr txBox="1"/>
            <p:nvPr/>
          </p:nvSpPr>
          <p:spPr>
            <a:xfrm>
              <a:off x="481827" y="2336801"/>
              <a:ext cx="1586400"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Argos™ Detection</a:t>
              </a:r>
              <a:endParaRPr sz="1400">
                <a:solidFill>
                  <a:srgbClr val="151546"/>
                </a:solidFill>
              </a:endParaRPr>
            </a:p>
          </p:txBody>
        </p:sp>
        <p:sp>
          <p:nvSpPr>
            <p:cNvPr id="12" name="Google Shape;597;p32"/>
            <p:cNvSpPr txBox="1"/>
            <p:nvPr/>
          </p:nvSpPr>
          <p:spPr>
            <a:xfrm>
              <a:off x="2093520" y="2336801"/>
              <a:ext cx="1586400" cy="246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Cyberint Alert</a:t>
              </a:r>
            </a:p>
          </p:txBody>
        </p:sp>
        <p:sp>
          <p:nvSpPr>
            <p:cNvPr id="13" name="Google Shape;598;p32"/>
            <p:cNvSpPr/>
            <p:nvPr/>
          </p:nvSpPr>
          <p:spPr>
            <a:xfrm>
              <a:off x="422320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3</a:t>
              </a:r>
              <a:endParaRPr>
                <a:solidFill>
                  <a:srgbClr val="151546"/>
                </a:solidFill>
              </a:endParaRPr>
            </a:p>
          </p:txBody>
        </p:sp>
        <p:sp>
          <p:nvSpPr>
            <p:cNvPr id="14" name="Google Shape;599;p32"/>
            <p:cNvSpPr/>
            <p:nvPr/>
          </p:nvSpPr>
          <p:spPr>
            <a:xfrm>
              <a:off x="583402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4</a:t>
              </a:r>
              <a:endParaRPr>
                <a:solidFill>
                  <a:srgbClr val="151546"/>
                </a:solidFill>
              </a:endParaRPr>
            </a:p>
          </p:txBody>
        </p:sp>
        <p:sp>
          <p:nvSpPr>
            <p:cNvPr id="15" name="Google Shape;600;p32"/>
            <p:cNvSpPr/>
            <p:nvPr/>
          </p:nvSpPr>
          <p:spPr>
            <a:xfrm>
              <a:off x="901402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6</a:t>
              </a:r>
              <a:endParaRPr>
                <a:solidFill>
                  <a:srgbClr val="151546"/>
                </a:solidFill>
              </a:endParaRPr>
            </a:p>
          </p:txBody>
        </p:sp>
        <p:sp>
          <p:nvSpPr>
            <p:cNvPr id="16" name="Google Shape;601;p32"/>
            <p:cNvSpPr/>
            <p:nvPr/>
          </p:nvSpPr>
          <p:spPr>
            <a:xfrm>
              <a:off x="10621931"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7</a:t>
              </a:r>
              <a:endParaRPr>
                <a:solidFill>
                  <a:srgbClr val="151546"/>
                </a:solidFill>
              </a:endParaRPr>
            </a:p>
          </p:txBody>
        </p:sp>
        <p:cxnSp>
          <p:nvCxnSpPr>
            <p:cNvPr id="17" name="Google Shape;602;p32"/>
            <p:cNvCxnSpPr/>
            <p:nvPr/>
          </p:nvCxnSpPr>
          <p:spPr>
            <a:xfrm>
              <a:off x="3418883"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8" name="Google Shape;603;p32"/>
            <p:cNvCxnSpPr/>
            <p:nvPr/>
          </p:nvCxnSpPr>
          <p:spPr>
            <a:xfrm>
              <a:off x="5026767"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9" name="Google Shape;604;p32"/>
            <p:cNvCxnSpPr/>
            <p:nvPr/>
          </p:nvCxnSpPr>
          <p:spPr>
            <a:xfrm>
              <a:off x="6634651"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0" name="Google Shape;605;p32"/>
            <p:cNvCxnSpPr/>
            <p:nvPr/>
          </p:nvCxnSpPr>
          <p:spPr>
            <a:xfrm>
              <a:off x="8242535"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2" name="Google Shape;606;p32"/>
            <p:cNvCxnSpPr/>
            <p:nvPr/>
          </p:nvCxnSpPr>
          <p:spPr>
            <a:xfrm>
              <a:off x="9850420"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23" name="Google Shape;607;p32"/>
            <p:cNvSpPr txBox="1"/>
            <p:nvPr/>
          </p:nvSpPr>
          <p:spPr>
            <a:xfrm>
              <a:off x="3687500" y="2336801"/>
              <a:ext cx="1586400"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Request for Investigation</a:t>
              </a:r>
            </a:p>
          </p:txBody>
        </p:sp>
        <p:sp>
          <p:nvSpPr>
            <p:cNvPr id="24" name="Google Shape;608;p32"/>
            <p:cNvSpPr txBox="1"/>
            <p:nvPr/>
          </p:nvSpPr>
          <p:spPr>
            <a:xfrm>
              <a:off x="5408648" y="2336801"/>
              <a:ext cx="1402918" cy="492300"/>
            </a:xfrm>
            <a:prstGeom prst="rect">
              <a:avLst/>
            </a:prstGeom>
            <a:noFill/>
            <a:ln>
              <a:noFill/>
            </a:ln>
          </p:spPr>
          <p:txBody>
            <a:bodyPr spcFirstLastPara="1" wrap="square" lIns="0" tIns="0" rIns="0" bIns="0" anchor="t" anchorCtr="0">
              <a:noAutofit/>
            </a:bodyPr>
            <a:lstStyle/>
            <a:p>
              <a:pPr algn="ctr"/>
              <a:r>
                <a:rPr lang="en-US" sz="1200">
                  <a:solidFill>
                    <a:srgbClr val="151546"/>
                  </a:solidFill>
                  <a:latin typeface="Lato"/>
                  <a:ea typeface="Lato"/>
                  <a:cs typeface="Lato"/>
                  <a:sym typeface="Lato"/>
                </a:rPr>
                <a:t>Uncover Real Identity</a:t>
              </a:r>
            </a:p>
          </p:txBody>
        </p:sp>
        <p:sp>
          <p:nvSpPr>
            <p:cNvPr id="25" name="Google Shape;609;p32"/>
            <p:cNvSpPr txBox="1"/>
            <p:nvPr/>
          </p:nvSpPr>
          <p:spPr>
            <a:xfrm>
              <a:off x="7097075" y="2336801"/>
              <a:ext cx="1249452"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Ongoing Monitoring</a:t>
              </a:r>
            </a:p>
          </p:txBody>
        </p:sp>
        <p:sp>
          <p:nvSpPr>
            <p:cNvPr id="26" name="Google Shape;610;p32"/>
            <p:cNvSpPr txBox="1"/>
            <p:nvPr/>
          </p:nvSpPr>
          <p:spPr>
            <a:xfrm>
              <a:off x="8632036" y="2336801"/>
              <a:ext cx="1402918"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Aggregated Evidence</a:t>
              </a:r>
            </a:p>
            <a:p>
              <a:pPr algn="ctr">
                <a:buClr>
                  <a:srgbClr val="151546"/>
                </a:buClr>
                <a:buSzPts val="1600"/>
                <a:buFont typeface="Lato"/>
                <a:buNone/>
              </a:pPr>
              <a:endParaRPr sz="1200">
                <a:solidFill>
                  <a:srgbClr val="151546"/>
                </a:solidFill>
                <a:latin typeface="Lato"/>
                <a:ea typeface="Lato"/>
                <a:cs typeface="Lato"/>
                <a:sym typeface="Lato"/>
              </a:endParaRPr>
            </a:p>
          </p:txBody>
        </p:sp>
        <p:sp>
          <p:nvSpPr>
            <p:cNvPr id="27" name="Google Shape;611;p32"/>
            <p:cNvSpPr txBox="1"/>
            <p:nvPr/>
          </p:nvSpPr>
          <p:spPr>
            <a:xfrm>
              <a:off x="10151988" y="2336801"/>
              <a:ext cx="1586400" cy="246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Arrest</a:t>
              </a:r>
            </a:p>
          </p:txBody>
        </p:sp>
      </p:grpSp>
      <p:sp>
        <p:nvSpPr>
          <p:cNvPr id="28" name="Google Shape;612;p32"/>
          <p:cNvSpPr/>
          <p:nvPr/>
        </p:nvSpPr>
        <p:spPr>
          <a:xfrm>
            <a:off x="2554432" y="2994044"/>
            <a:ext cx="679800" cy="679800"/>
          </a:xfrm>
          <a:prstGeom prst="ellipse">
            <a:avLst/>
          </a:prstGeom>
          <a:solidFill>
            <a:schemeClr val="accent4"/>
          </a:solidFill>
          <a:ln>
            <a:noFill/>
          </a:ln>
          <a:effectLst>
            <a:outerShdw blurRad="127000" dist="25400" dir="5400000" sx="102000" sy="102000" algn="ctr" rotWithShape="0">
              <a:schemeClr val="accent4">
                <a:alpha val="49800"/>
              </a:schemeClr>
            </a:outerShdw>
          </a:effectLst>
        </p:spPr>
        <p:txBody>
          <a:bodyPr spcFirstLastPara="1" wrap="square" lIns="0" tIns="0" rIns="0" bIns="0" anchor="ctr" anchorCtr="0">
            <a:noAutofit/>
          </a:bodyPr>
          <a:lstStyle/>
          <a:p>
            <a:pPr algn="ctr" rtl="1"/>
            <a:r>
              <a:rPr lang="en-US" b="1">
                <a:solidFill>
                  <a:srgbClr val="FFFFFF"/>
                </a:solidFill>
                <a:latin typeface="Lato"/>
                <a:ea typeface="Lato"/>
                <a:cs typeface="Lato"/>
                <a:sym typeface="Lato"/>
              </a:rPr>
              <a:t>2</a:t>
            </a:r>
            <a:endParaRPr b="1">
              <a:solidFill>
                <a:srgbClr val="FFFFFF"/>
              </a:solidFill>
              <a:latin typeface="Lato"/>
              <a:ea typeface="Lato"/>
              <a:cs typeface="Lato"/>
            </a:endParaRPr>
          </a:p>
        </p:txBody>
      </p:sp>
      <p:sp>
        <p:nvSpPr>
          <p:cNvPr id="29" name="Google Shape;613;p32"/>
          <p:cNvSpPr/>
          <p:nvPr/>
        </p:nvSpPr>
        <p:spPr>
          <a:xfrm>
            <a:off x="7413777" y="2994044"/>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r>
              <a:rPr lang="en-US" b="1">
                <a:solidFill>
                  <a:srgbClr val="1B1464"/>
                </a:solidFill>
                <a:latin typeface="Lato"/>
                <a:ea typeface="Lato"/>
                <a:cs typeface="Lato"/>
                <a:sym typeface="Lato"/>
              </a:rPr>
              <a:t>5</a:t>
            </a:r>
            <a:endParaRPr>
              <a:solidFill>
                <a:srgbClr val="151546"/>
              </a:solidFill>
            </a:endParaRPr>
          </a:p>
        </p:txBody>
      </p:sp>
      <p:cxnSp>
        <p:nvCxnSpPr>
          <p:cNvPr id="30" name="Google Shape;614;p32"/>
          <p:cNvCxnSpPr>
            <a:stCxn id="11" idx="2"/>
            <a:endCxn id="54" idx="1"/>
          </p:cNvCxnSpPr>
          <p:nvPr/>
        </p:nvCxnSpPr>
        <p:spPr>
          <a:xfrm rot="16200000" flipH="1">
            <a:off x="1139912" y="4471704"/>
            <a:ext cx="846585" cy="576354"/>
          </a:xfrm>
          <a:prstGeom prst="bentConnector2">
            <a:avLst/>
          </a:prstGeom>
          <a:noFill/>
          <a:ln w="25400" cap="sq" cmpd="sng">
            <a:solidFill>
              <a:srgbClr val="C4C4C4"/>
            </a:solidFill>
            <a:prstDash val="solid"/>
            <a:round/>
            <a:headEnd type="none" w="sm" len="sm"/>
            <a:tailEnd type="triangle" w="lg" len="lg"/>
          </a:ln>
        </p:spPr>
      </p:cxnSp>
      <p:pic>
        <p:nvPicPr>
          <p:cNvPr id="54" name="Google Shape;865;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51381" y="4321865"/>
            <a:ext cx="3612100" cy="1722618"/>
          </a:xfrm>
          <a:prstGeom prst="rect">
            <a:avLst/>
          </a:prstGeom>
          <a:noFill/>
          <a:ln w="3175">
            <a:solidFill>
              <a:schemeClr val="tx1"/>
            </a:solidFill>
          </a:ln>
          <a:effectLst/>
        </p:spPr>
      </p:pic>
      <p:grpSp>
        <p:nvGrpSpPr>
          <p:cNvPr id="6" name="Group 5"/>
          <p:cNvGrpSpPr/>
          <p:nvPr/>
        </p:nvGrpSpPr>
        <p:grpSpPr>
          <a:xfrm>
            <a:off x="6063702" y="4346235"/>
            <a:ext cx="2282825" cy="1667649"/>
            <a:chOff x="7905750" y="4288651"/>
            <a:chExt cx="2282825" cy="1667649"/>
          </a:xfrm>
        </p:grpSpPr>
        <p:sp>
          <p:nvSpPr>
            <p:cNvPr id="5" name="Rectangle 4"/>
            <p:cNvSpPr/>
            <p:nvPr/>
          </p:nvSpPr>
          <p:spPr>
            <a:xfrm>
              <a:off x="7905750" y="4288651"/>
              <a:ext cx="2282825" cy="1667649"/>
            </a:xfrm>
            <a:prstGeom prst="rect">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Google Shape;867;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975599" y="4365625"/>
              <a:ext cx="2105025" cy="1501775"/>
            </a:xfrm>
            <a:prstGeom prst="rect">
              <a:avLst/>
            </a:prstGeom>
            <a:noFill/>
            <a:ln>
              <a:noFill/>
            </a:ln>
            <a:effectLst/>
          </p:spPr>
        </p:pic>
      </p:grpSp>
      <p:cxnSp>
        <p:nvCxnSpPr>
          <p:cNvPr id="56" name="Google Shape;868;p42"/>
          <p:cNvCxnSpPr>
            <a:stCxn id="54" idx="3"/>
            <a:endCxn id="5" idx="1"/>
          </p:cNvCxnSpPr>
          <p:nvPr/>
        </p:nvCxnSpPr>
        <p:spPr>
          <a:xfrm flipV="1">
            <a:off x="5463481" y="5180060"/>
            <a:ext cx="600221" cy="3114"/>
          </a:xfrm>
          <a:prstGeom prst="bentConnector3">
            <a:avLst>
              <a:gd name="adj1" fmla="val 50000"/>
            </a:avLst>
          </a:prstGeom>
          <a:noFill/>
          <a:ln w="25400" cap="sq" cmpd="sng">
            <a:solidFill>
              <a:srgbClr val="C4C4C4"/>
            </a:solidFill>
            <a:prstDash val="solid"/>
            <a:round/>
            <a:headEnd type="none" w="sm" len="sm"/>
            <a:tailEnd type="triangle" w="lg" len="lg"/>
          </a:ln>
        </p:spPr>
      </p:cxnSp>
      <p:pic>
        <p:nvPicPr>
          <p:cNvPr id="71" name="Google Shape;875;p43"/>
          <p:cNvPicPr preferRelativeResize="0"/>
          <p:nvPr/>
        </p:nvPicPr>
        <p:blipFill rotWithShape="1">
          <a:blip r:embed="rId5" cstate="screen">
            <a:extLst>
              <a:ext uri="{28A0092B-C50C-407E-A947-70E740481C1C}">
                <a14:useLocalDpi xmlns:a14="http://schemas.microsoft.com/office/drawing/2010/main"/>
              </a:ext>
            </a:extLst>
          </a:blip>
          <a:srcRect/>
          <a:stretch/>
        </p:blipFill>
        <p:spPr>
          <a:xfrm>
            <a:off x="7597021" y="1821501"/>
            <a:ext cx="3971091" cy="997761"/>
          </a:xfrm>
          <a:prstGeom prst="rect">
            <a:avLst/>
          </a:prstGeom>
          <a:solidFill>
            <a:srgbClr val="F2F2F2"/>
          </a:solidFill>
          <a:ln w="3175">
            <a:solidFill>
              <a:schemeClr val="tx1"/>
            </a:solidFill>
          </a:ln>
        </p:spPr>
      </p:pic>
      <p:cxnSp>
        <p:nvCxnSpPr>
          <p:cNvPr id="72" name="Google Shape;614;p32"/>
          <p:cNvCxnSpPr>
            <a:stCxn id="5" idx="3"/>
            <a:endCxn id="71" idx="3"/>
          </p:cNvCxnSpPr>
          <p:nvPr/>
        </p:nvCxnSpPr>
        <p:spPr>
          <a:xfrm flipV="1">
            <a:off x="8346527" y="2320382"/>
            <a:ext cx="3221585" cy="2859678"/>
          </a:xfrm>
          <a:prstGeom prst="bentConnector3">
            <a:avLst>
              <a:gd name="adj1" fmla="val 107096"/>
            </a:avLst>
          </a:prstGeom>
          <a:noFill/>
          <a:ln w="25400" cap="sq" cmpd="sng">
            <a:solidFill>
              <a:srgbClr val="C4C4C4"/>
            </a:solidFill>
            <a:prstDash val="solid"/>
            <a:round/>
            <a:headEnd type="none" w="sm" len="sm"/>
            <a:tailEnd type="triangle" w="lg" len="lg"/>
          </a:ln>
        </p:spPr>
      </p:cxnSp>
    </p:spTree>
    <p:extLst>
      <p:ext uri="{BB962C8B-B14F-4D97-AF65-F5344CB8AC3E}">
        <p14:creationId xmlns:p14="http://schemas.microsoft.com/office/powerpoint/2010/main" val="91568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250"/>
                                        <p:tgtEl>
                                          <p:spTgt spid="72"/>
                                        </p:tgtEl>
                                      </p:cBhvr>
                                    </p:animEffect>
                                  </p:childTnLst>
                                </p:cTn>
                              </p:par>
                            </p:childTnLst>
                          </p:cTn>
                        </p:par>
                        <p:par>
                          <p:cTn id="8" fill="hold">
                            <p:stCondLst>
                              <p:cond delay="250"/>
                            </p:stCondLst>
                            <p:childTnLst>
                              <p:par>
                                <p:cTn id="9" presetID="23" presetClass="entr" presetSubtype="16"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p:cTn id="11" dur="250" fill="hold"/>
                                        <p:tgtEl>
                                          <p:spTgt spid="71"/>
                                        </p:tgtEl>
                                        <p:attrNameLst>
                                          <p:attrName>ppt_w</p:attrName>
                                        </p:attrNameLst>
                                      </p:cBhvr>
                                      <p:tavLst>
                                        <p:tav tm="0">
                                          <p:val>
                                            <p:fltVal val="0"/>
                                          </p:val>
                                        </p:tav>
                                        <p:tav tm="100000">
                                          <p:val>
                                            <p:strVal val="#ppt_w"/>
                                          </p:val>
                                        </p:tav>
                                      </p:tavLst>
                                    </p:anim>
                                    <p:anim calcmode="lin" valueType="num">
                                      <p:cBhvr>
                                        <p:cTn id="12" dur="250" fill="hold"/>
                                        <p:tgtEl>
                                          <p:spTgt spid="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581"/>
        <p:cNvGrpSpPr/>
        <p:nvPr/>
      </p:nvGrpSpPr>
      <p:grpSpPr>
        <a:xfrm>
          <a:off x="0" y="0"/>
          <a:ext cx="0" cy="0"/>
          <a:chOff x="0" y="0"/>
          <a:chExt cx="0" cy="0"/>
        </a:xfrm>
      </p:grpSpPr>
      <p:sp>
        <p:nvSpPr>
          <p:cNvPr id="21" name="Title 20"/>
          <p:cNvSpPr>
            <a:spLocks noGrp="1"/>
          </p:cNvSpPr>
          <p:nvPr>
            <p:ph type="title"/>
          </p:nvPr>
        </p:nvSpPr>
        <p:spPr/>
        <p:txBody>
          <a:bodyPr/>
          <a:lstStyle/>
          <a:p>
            <a:r>
              <a:rPr lang="en-US" sz="4400"/>
              <a:t>Threat Actor Investigation</a:t>
            </a:r>
          </a:p>
        </p:txBody>
      </p:sp>
      <p:sp>
        <p:nvSpPr>
          <p:cNvPr id="7" name="Text Placeholder 6"/>
          <p:cNvSpPr>
            <a:spLocks noGrp="1"/>
          </p:cNvSpPr>
          <p:nvPr>
            <p:ph type="body" idx="2"/>
          </p:nvPr>
        </p:nvSpPr>
        <p:spPr/>
        <p:txBody>
          <a:bodyPr/>
          <a:lstStyle/>
          <a:p>
            <a:r>
              <a:rPr lang="en-US" err="1"/>
              <a:t>Yhuricka</a:t>
            </a:r>
            <a:r>
              <a:rPr lang="en-US"/>
              <a:t> </a:t>
            </a:r>
            <a:r>
              <a:rPr lang="en-US" err="1"/>
              <a:t>Usuopmaki</a:t>
            </a:r>
            <a:r>
              <a:rPr lang="en-US"/>
              <a:t> </a:t>
            </a:r>
          </a:p>
        </p:txBody>
      </p:sp>
      <p:sp>
        <p:nvSpPr>
          <p:cNvPr id="582" name="Google Shape;582;p31"/>
          <p:cNvSpPr txBox="1">
            <a:spLocks noGrp="1"/>
          </p:cNvSpPr>
          <p:nvPr>
            <p:ph type="ftr" idx="11"/>
          </p:nvPr>
        </p:nvSpPr>
        <p:spPr/>
        <p:txBody>
          <a:bodyPr/>
          <a:lstStyle/>
          <a:p>
            <a:r>
              <a:rPr lang="en-US"/>
              <a:t>Confidential | Cyberint Copyright © All Rights Reserved 2020</a:t>
            </a:r>
          </a:p>
        </p:txBody>
      </p:sp>
      <p:sp>
        <p:nvSpPr>
          <p:cNvPr id="583" name="Google Shape;583;p31"/>
          <p:cNvSpPr txBox="1">
            <a:spLocks noGrp="1"/>
          </p:cNvSpPr>
          <p:nvPr>
            <p:ph type="sldNum" idx="12"/>
          </p:nvPr>
        </p:nvSpPr>
        <p:spPr/>
        <p:txBody>
          <a:bodyPr/>
          <a:lstStyle/>
          <a:p>
            <a:fld id="{00000000-1234-1234-1234-123412341234}" type="slidenum">
              <a:rPr lang="en-US" smtClean="0"/>
              <a:pPr/>
              <a:t>36</a:t>
            </a:fld>
            <a:endParaRPr lang="en-US"/>
          </a:p>
        </p:txBody>
      </p:sp>
      <p:sp>
        <p:nvSpPr>
          <p:cNvPr id="2" name="Text Placeholder 1"/>
          <p:cNvSpPr>
            <a:spLocks noGrp="1"/>
          </p:cNvSpPr>
          <p:nvPr>
            <p:ph type="body" idx="1"/>
          </p:nvPr>
        </p:nvSpPr>
        <p:spPr>
          <a:xfrm>
            <a:off x="623887" y="1743156"/>
            <a:ext cx="10944225" cy="415746"/>
          </a:xfrm>
        </p:spPr>
        <p:txBody>
          <a:bodyPr/>
          <a:lstStyle/>
          <a:p>
            <a:pPr>
              <a:lnSpc>
                <a:spcPct val="100000"/>
              </a:lnSpc>
            </a:pPr>
            <a:r>
              <a:rPr lang="en-US" sz="1400" b="0"/>
              <a:t>The investigation revealed multiple details regarding the true identity of the TA behind the phishing activities, including his name, social media accounts and other aliases, as well as evidence of more malicious activities he has committed against financial institutions in the Philippines</a:t>
            </a:r>
          </a:p>
        </p:txBody>
      </p:sp>
      <p:grpSp>
        <p:nvGrpSpPr>
          <p:cNvPr id="3" name="Group 2"/>
          <p:cNvGrpSpPr/>
          <p:nvPr/>
        </p:nvGrpSpPr>
        <p:grpSpPr>
          <a:xfrm>
            <a:off x="481827" y="2994044"/>
            <a:ext cx="11256561" cy="1342545"/>
            <a:chOff x="481827" y="2994044"/>
            <a:chExt cx="11256561" cy="1342545"/>
          </a:xfrm>
        </p:grpSpPr>
        <p:grpSp>
          <p:nvGrpSpPr>
            <p:cNvPr id="8" name="Google Shape;593;p32"/>
            <p:cNvGrpSpPr/>
            <p:nvPr/>
          </p:nvGrpSpPr>
          <p:grpSpPr>
            <a:xfrm>
              <a:off x="481827" y="3005296"/>
              <a:ext cx="11256561" cy="1331293"/>
              <a:chOff x="481827" y="1497808"/>
              <a:chExt cx="11256561" cy="1331293"/>
            </a:xfrm>
          </p:grpSpPr>
          <p:cxnSp>
            <p:nvCxnSpPr>
              <p:cNvPr id="9" name="Google Shape;594;p32"/>
              <p:cNvCxnSpPr/>
              <p:nvPr/>
            </p:nvCxnSpPr>
            <p:spPr>
              <a:xfrm>
                <a:off x="1810999"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10" name="Google Shape;595;p32"/>
              <p:cNvSpPr/>
              <p:nvPr/>
            </p:nvSpPr>
            <p:spPr>
              <a:xfrm>
                <a:off x="94659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1</a:t>
                </a:r>
                <a:endParaRPr b="1">
                  <a:solidFill>
                    <a:srgbClr val="1B1464"/>
                  </a:solidFill>
                  <a:latin typeface="Lato"/>
                  <a:ea typeface="Lato"/>
                  <a:cs typeface="Lato"/>
                </a:endParaRPr>
              </a:p>
            </p:txBody>
          </p:sp>
          <p:sp>
            <p:nvSpPr>
              <p:cNvPr id="11" name="Google Shape;596;p32"/>
              <p:cNvSpPr txBox="1"/>
              <p:nvPr/>
            </p:nvSpPr>
            <p:spPr>
              <a:xfrm>
                <a:off x="481827" y="2336801"/>
                <a:ext cx="1586400"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Argos™ Detection</a:t>
                </a:r>
                <a:endParaRPr sz="1400">
                  <a:solidFill>
                    <a:srgbClr val="151546"/>
                  </a:solidFill>
                </a:endParaRPr>
              </a:p>
            </p:txBody>
          </p:sp>
          <p:sp>
            <p:nvSpPr>
              <p:cNvPr id="12" name="Google Shape;597;p32"/>
              <p:cNvSpPr txBox="1"/>
              <p:nvPr/>
            </p:nvSpPr>
            <p:spPr>
              <a:xfrm>
                <a:off x="2093520" y="2336801"/>
                <a:ext cx="1586400" cy="246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Cyberint Alert</a:t>
                </a:r>
              </a:p>
            </p:txBody>
          </p:sp>
          <p:sp>
            <p:nvSpPr>
              <p:cNvPr id="13" name="Google Shape;598;p32"/>
              <p:cNvSpPr/>
              <p:nvPr/>
            </p:nvSpPr>
            <p:spPr>
              <a:xfrm>
                <a:off x="4223206" y="1497808"/>
                <a:ext cx="679800" cy="679800"/>
              </a:xfrm>
              <a:prstGeom prst="ellipse">
                <a:avLst/>
              </a:prstGeom>
              <a:solidFill>
                <a:schemeClr val="accent4"/>
              </a:solidFill>
              <a:ln>
                <a:noFill/>
              </a:ln>
              <a:effectLst>
                <a:outerShdw blurRad="127000" dist="25400" dir="5400000" sx="102000" sy="102000" algn="ctr" rotWithShape="0">
                  <a:schemeClr val="accent4">
                    <a:alpha val="49800"/>
                  </a:schemeClr>
                </a:outerShdw>
              </a:effectLst>
            </p:spPr>
            <p:txBody>
              <a:bodyPr spcFirstLastPara="1" wrap="square" lIns="0" tIns="0" rIns="0" bIns="0" anchor="ctr" anchorCtr="0">
                <a:noAutofit/>
              </a:bodyPr>
              <a:lstStyle/>
              <a:p>
                <a:pPr algn="ctr" rtl="1"/>
                <a:r>
                  <a:rPr lang="en-US" b="1">
                    <a:solidFill>
                      <a:srgbClr val="FFFFFF"/>
                    </a:solidFill>
                    <a:latin typeface="Lato"/>
                    <a:ea typeface="Lato"/>
                    <a:cs typeface="Lato"/>
                    <a:sym typeface="Lato"/>
                  </a:rPr>
                  <a:t>3</a:t>
                </a:r>
                <a:endParaRPr b="1">
                  <a:solidFill>
                    <a:srgbClr val="FFFFFF"/>
                  </a:solidFill>
                  <a:latin typeface="Lato"/>
                  <a:ea typeface="Lato"/>
                  <a:cs typeface="Lato"/>
                </a:endParaRPr>
              </a:p>
            </p:txBody>
          </p:sp>
          <p:sp>
            <p:nvSpPr>
              <p:cNvPr id="14" name="Google Shape;599;p32"/>
              <p:cNvSpPr/>
              <p:nvPr/>
            </p:nvSpPr>
            <p:spPr>
              <a:xfrm>
                <a:off x="583402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4</a:t>
                </a:r>
                <a:endParaRPr>
                  <a:solidFill>
                    <a:srgbClr val="151546"/>
                  </a:solidFill>
                </a:endParaRPr>
              </a:p>
            </p:txBody>
          </p:sp>
          <p:sp>
            <p:nvSpPr>
              <p:cNvPr id="15" name="Google Shape;600;p32"/>
              <p:cNvSpPr/>
              <p:nvPr/>
            </p:nvSpPr>
            <p:spPr>
              <a:xfrm>
                <a:off x="901402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6</a:t>
                </a:r>
                <a:endParaRPr>
                  <a:solidFill>
                    <a:srgbClr val="151546"/>
                  </a:solidFill>
                </a:endParaRPr>
              </a:p>
            </p:txBody>
          </p:sp>
          <p:sp>
            <p:nvSpPr>
              <p:cNvPr id="16" name="Google Shape;601;p32"/>
              <p:cNvSpPr/>
              <p:nvPr/>
            </p:nvSpPr>
            <p:spPr>
              <a:xfrm>
                <a:off x="10621931"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7</a:t>
                </a:r>
                <a:endParaRPr>
                  <a:solidFill>
                    <a:srgbClr val="151546"/>
                  </a:solidFill>
                </a:endParaRPr>
              </a:p>
            </p:txBody>
          </p:sp>
          <p:cxnSp>
            <p:nvCxnSpPr>
              <p:cNvPr id="17" name="Google Shape;602;p32"/>
              <p:cNvCxnSpPr/>
              <p:nvPr/>
            </p:nvCxnSpPr>
            <p:spPr>
              <a:xfrm>
                <a:off x="3418883"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8" name="Google Shape;603;p32"/>
              <p:cNvCxnSpPr/>
              <p:nvPr/>
            </p:nvCxnSpPr>
            <p:spPr>
              <a:xfrm>
                <a:off x="5026767"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9" name="Google Shape;604;p32"/>
              <p:cNvCxnSpPr/>
              <p:nvPr/>
            </p:nvCxnSpPr>
            <p:spPr>
              <a:xfrm>
                <a:off x="6634651"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0" name="Google Shape;605;p32"/>
              <p:cNvCxnSpPr/>
              <p:nvPr/>
            </p:nvCxnSpPr>
            <p:spPr>
              <a:xfrm>
                <a:off x="8242535"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2" name="Google Shape;606;p32"/>
              <p:cNvCxnSpPr/>
              <p:nvPr/>
            </p:nvCxnSpPr>
            <p:spPr>
              <a:xfrm>
                <a:off x="9850420"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23" name="Google Shape;607;p32"/>
              <p:cNvSpPr txBox="1"/>
              <p:nvPr/>
            </p:nvSpPr>
            <p:spPr>
              <a:xfrm>
                <a:off x="3687500" y="2336801"/>
                <a:ext cx="1586400"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Request for Investigation</a:t>
                </a:r>
              </a:p>
            </p:txBody>
          </p:sp>
          <p:sp>
            <p:nvSpPr>
              <p:cNvPr id="24" name="Google Shape;608;p32"/>
              <p:cNvSpPr txBox="1"/>
              <p:nvPr/>
            </p:nvSpPr>
            <p:spPr>
              <a:xfrm>
                <a:off x="5408648" y="2336801"/>
                <a:ext cx="1402918" cy="492300"/>
              </a:xfrm>
              <a:prstGeom prst="rect">
                <a:avLst/>
              </a:prstGeom>
              <a:noFill/>
              <a:ln>
                <a:noFill/>
              </a:ln>
            </p:spPr>
            <p:txBody>
              <a:bodyPr spcFirstLastPara="1" wrap="square" lIns="0" tIns="0" rIns="0" bIns="0" anchor="t" anchorCtr="0">
                <a:noAutofit/>
              </a:bodyPr>
              <a:lstStyle/>
              <a:p>
                <a:pPr algn="ctr"/>
                <a:r>
                  <a:rPr lang="en-US" sz="1200">
                    <a:solidFill>
                      <a:srgbClr val="151546"/>
                    </a:solidFill>
                    <a:latin typeface="Lato"/>
                    <a:ea typeface="Lato"/>
                    <a:cs typeface="Lato"/>
                    <a:sym typeface="Lato"/>
                  </a:rPr>
                  <a:t>Uncover Real Identity</a:t>
                </a:r>
              </a:p>
            </p:txBody>
          </p:sp>
          <p:sp>
            <p:nvSpPr>
              <p:cNvPr id="25" name="Google Shape;609;p32"/>
              <p:cNvSpPr txBox="1"/>
              <p:nvPr/>
            </p:nvSpPr>
            <p:spPr>
              <a:xfrm>
                <a:off x="7097075" y="2336801"/>
                <a:ext cx="1249452"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Ongoing Monitoring</a:t>
                </a:r>
              </a:p>
            </p:txBody>
          </p:sp>
          <p:sp>
            <p:nvSpPr>
              <p:cNvPr id="26" name="Google Shape;610;p32"/>
              <p:cNvSpPr txBox="1"/>
              <p:nvPr/>
            </p:nvSpPr>
            <p:spPr>
              <a:xfrm>
                <a:off x="8632036" y="2336801"/>
                <a:ext cx="1402918"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Aggregated Evidence</a:t>
                </a:r>
              </a:p>
              <a:p>
                <a:pPr algn="ctr">
                  <a:buClr>
                    <a:srgbClr val="151546"/>
                  </a:buClr>
                  <a:buSzPts val="1600"/>
                  <a:buFont typeface="Lato"/>
                  <a:buNone/>
                </a:pPr>
                <a:endParaRPr sz="1200">
                  <a:solidFill>
                    <a:srgbClr val="151546"/>
                  </a:solidFill>
                  <a:latin typeface="Lato"/>
                  <a:ea typeface="Lato"/>
                  <a:cs typeface="Lato"/>
                  <a:sym typeface="Lato"/>
                </a:endParaRPr>
              </a:p>
            </p:txBody>
          </p:sp>
          <p:sp>
            <p:nvSpPr>
              <p:cNvPr id="27" name="Google Shape;611;p32"/>
              <p:cNvSpPr txBox="1"/>
              <p:nvPr/>
            </p:nvSpPr>
            <p:spPr>
              <a:xfrm>
                <a:off x="10151988" y="2336801"/>
                <a:ext cx="1586400" cy="246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Arrest</a:t>
                </a:r>
              </a:p>
            </p:txBody>
          </p:sp>
        </p:grpSp>
        <p:sp>
          <p:nvSpPr>
            <p:cNvPr id="28" name="Google Shape;612;p32"/>
            <p:cNvSpPr/>
            <p:nvPr/>
          </p:nvSpPr>
          <p:spPr>
            <a:xfrm>
              <a:off x="2554432" y="2994044"/>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2</a:t>
              </a:r>
              <a:endParaRPr b="1">
                <a:solidFill>
                  <a:srgbClr val="1B1464"/>
                </a:solidFill>
                <a:latin typeface="Lato"/>
                <a:ea typeface="Lato"/>
                <a:cs typeface="Lato"/>
              </a:endParaRPr>
            </a:p>
          </p:txBody>
        </p:sp>
        <p:sp>
          <p:nvSpPr>
            <p:cNvPr id="29" name="Google Shape;613;p32"/>
            <p:cNvSpPr/>
            <p:nvPr/>
          </p:nvSpPr>
          <p:spPr>
            <a:xfrm>
              <a:off x="7413777" y="2994044"/>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r>
                <a:rPr lang="en-US" b="1">
                  <a:solidFill>
                    <a:srgbClr val="1B1464"/>
                  </a:solidFill>
                  <a:latin typeface="Lato"/>
                  <a:ea typeface="Lato"/>
                  <a:cs typeface="Lato"/>
                  <a:sym typeface="Lato"/>
                </a:rPr>
                <a:t>5</a:t>
              </a:r>
              <a:endParaRPr>
                <a:solidFill>
                  <a:srgbClr val="151546"/>
                </a:solidFill>
              </a:endParaRPr>
            </a:p>
          </p:txBody>
        </p:sp>
      </p:grpSp>
      <p:pic>
        <p:nvPicPr>
          <p:cNvPr id="37" name="Google Shape;937;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2020" y="4557968"/>
            <a:ext cx="4819664" cy="1494452"/>
          </a:xfrm>
          <a:prstGeom prst="rect">
            <a:avLst/>
          </a:prstGeom>
          <a:noFill/>
          <a:ln w="3175">
            <a:solidFill>
              <a:schemeClr val="tx1"/>
            </a:solidFill>
          </a:ln>
          <a:effectLst/>
        </p:spPr>
      </p:pic>
      <p:pic>
        <p:nvPicPr>
          <p:cNvPr id="47" name="Google Shape;938;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745555" y="4550788"/>
            <a:ext cx="1939876" cy="1798186"/>
          </a:xfrm>
          <a:prstGeom prst="rect">
            <a:avLst/>
          </a:prstGeom>
          <a:noFill/>
          <a:ln>
            <a:noFill/>
          </a:ln>
          <a:effectLst>
            <a:outerShdw blurRad="63500" algn="ctr" rotWithShape="0">
              <a:srgbClr val="000000">
                <a:alpha val="40000"/>
              </a:srgbClr>
            </a:outerShdw>
          </a:effectLst>
        </p:spPr>
      </p:pic>
      <p:pic>
        <p:nvPicPr>
          <p:cNvPr id="48" name="Google Shape;939;p44"/>
          <p:cNvPicPr preferRelativeResize="0"/>
          <p:nvPr/>
        </p:nvPicPr>
        <p:blipFill rotWithShape="1">
          <a:blip r:embed="rId5">
            <a:alphaModFix/>
          </a:blip>
          <a:srcRect/>
          <a:stretch/>
        </p:blipFill>
        <p:spPr>
          <a:xfrm>
            <a:off x="7959303" y="4545941"/>
            <a:ext cx="3608810" cy="1486751"/>
          </a:xfrm>
          <a:prstGeom prst="rect">
            <a:avLst/>
          </a:prstGeom>
          <a:noFill/>
          <a:ln w="3175">
            <a:solidFill>
              <a:schemeClr val="tx1"/>
            </a:solidFill>
          </a:ln>
          <a:effectLst/>
        </p:spPr>
      </p:pic>
      <p:grpSp>
        <p:nvGrpSpPr>
          <p:cNvPr id="44" name="Group 43"/>
          <p:cNvGrpSpPr/>
          <p:nvPr/>
        </p:nvGrpSpPr>
        <p:grpSpPr>
          <a:xfrm>
            <a:off x="4478216" y="4267200"/>
            <a:ext cx="5376685" cy="290768"/>
            <a:chOff x="4478216" y="4267200"/>
            <a:chExt cx="5376685" cy="290768"/>
          </a:xfrm>
        </p:grpSpPr>
        <p:cxnSp>
          <p:nvCxnSpPr>
            <p:cNvPr id="32" name="Straight Connector 31"/>
            <p:cNvCxnSpPr/>
            <p:nvPr/>
          </p:nvCxnSpPr>
          <p:spPr>
            <a:xfrm flipH="1">
              <a:off x="4480700" y="4267200"/>
              <a:ext cx="1472" cy="290768"/>
            </a:xfrm>
            <a:prstGeom prst="line">
              <a:avLst/>
            </a:prstGeom>
            <a:noFill/>
            <a:ln w="25400" cap="sq" cmpd="sng">
              <a:solidFill>
                <a:srgbClr val="C4C4C4"/>
              </a:solidFill>
              <a:prstDash val="solid"/>
              <a:round/>
              <a:headEnd type="none" w="sm" len="sm"/>
              <a:tailEnd type="none" w="lg" len="lg"/>
            </a:ln>
          </p:spPr>
        </p:cxnSp>
        <p:cxnSp>
          <p:nvCxnSpPr>
            <p:cNvPr id="42" name="Straight Connector 41"/>
            <p:cNvCxnSpPr/>
            <p:nvPr/>
          </p:nvCxnSpPr>
          <p:spPr>
            <a:xfrm flipV="1">
              <a:off x="4478216" y="4368340"/>
              <a:ext cx="5372204" cy="1"/>
            </a:xfrm>
            <a:prstGeom prst="line">
              <a:avLst/>
            </a:prstGeom>
            <a:noFill/>
            <a:ln w="25400" cap="sq" cmpd="sng">
              <a:solidFill>
                <a:srgbClr val="C4C4C4"/>
              </a:solidFill>
              <a:prstDash val="solid"/>
              <a:round/>
              <a:headEnd type="none" w="sm" len="sm"/>
              <a:tailEnd type="none" w="lg" len="lg"/>
            </a:ln>
          </p:spPr>
        </p:cxnSp>
        <p:cxnSp>
          <p:nvCxnSpPr>
            <p:cNvPr id="46" name="Straight Connector 45"/>
            <p:cNvCxnSpPr>
              <a:endCxn id="47" idx="0"/>
            </p:cNvCxnSpPr>
            <p:nvPr/>
          </p:nvCxnSpPr>
          <p:spPr>
            <a:xfrm>
              <a:off x="6715493" y="4367930"/>
              <a:ext cx="0" cy="182858"/>
            </a:xfrm>
            <a:prstGeom prst="line">
              <a:avLst/>
            </a:prstGeom>
            <a:noFill/>
            <a:ln w="25400" cap="sq" cmpd="sng">
              <a:solidFill>
                <a:srgbClr val="C4C4C4"/>
              </a:solidFill>
              <a:prstDash val="solid"/>
              <a:round/>
              <a:headEnd type="none" w="sm" len="sm"/>
              <a:tailEnd type="none" w="lg" len="lg"/>
            </a:ln>
          </p:spPr>
        </p:cxnSp>
        <p:cxnSp>
          <p:nvCxnSpPr>
            <p:cNvPr id="51" name="Straight Connector 50"/>
            <p:cNvCxnSpPr/>
            <p:nvPr/>
          </p:nvCxnSpPr>
          <p:spPr>
            <a:xfrm>
              <a:off x="9854901" y="4367930"/>
              <a:ext cx="0" cy="178011"/>
            </a:xfrm>
            <a:prstGeom prst="line">
              <a:avLst/>
            </a:prstGeom>
            <a:noFill/>
            <a:ln w="25400" cap="sq" cmpd="sng">
              <a:solidFill>
                <a:srgbClr val="C4C4C4"/>
              </a:solidFill>
              <a:prstDash val="solid"/>
              <a:round/>
              <a:headEnd type="none" w="sm" len="sm"/>
              <a:tailEnd type="none" w="lg" len="lg"/>
            </a:ln>
          </p:spPr>
        </p:cxnSp>
      </p:grpSp>
    </p:spTree>
    <p:extLst>
      <p:ext uri="{BB962C8B-B14F-4D97-AF65-F5344CB8AC3E}">
        <p14:creationId xmlns:p14="http://schemas.microsoft.com/office/powerpoint/2010/main" val="3994127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250"/>
                                        <p:tgtEl>
                                          <p:spTgt spid="44"/>
                                        </p:tgtEl>
                                      </p:cBhvr>
                                    </p:animEffect>
                                  </p:childTnLst>
                                </p:cTn>
                              </p:par>
                            </p:childTnLst>
                          </p:cTn>
                        </p:par>
                        <p:par>
                          <p:cTn id="8" fill="hold">
                            <p:stCondLst>
                              <p:cond delay="250"/>
                            </p:stCondLst>
                            <p:childTnLst>
                              <p:par>
                                <p:cTn id="9" presetID="23" presetClass="entr" presetSubtype="272"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250" fill="hold"/>
                                        <p:tgtEl>
                                          <p:spTgt spid="37"/>
                                        </p:tgtEl>
                                        <p:attrNameLst>
                                          <p:attrName>ppt_w</p:attrName>
                                        </p:attrNameLst>
                                      </p:cBhvr>
                                      <p:tavLst>
                                        <p:tav tm="0">
                                          <p:val>
                                            <p:strVal val="2/3*#ppt_w"/>
                                          </p:val>
                                        </p:tav>
                                        <p:tav tm="100000">
                                          <p:val>
                                            <p:strVal val="#ppt_w"/>
                                          </p:val>
                                        </p:tav>
                                      </p:tavLst>
                                    </p:anim>
                                    <p:anim calcmode="lin" valueType="num">
                                      <p:cBhvr>
                                        <p:cTn id="12" dur="250" fill="hold"/>
                                        <p:tgtEl>
                                          <p:spTgt spid="37"/>
                                        </p:tgtEl>
                                        <p:attrNameLst>
                                          <p:attrName>ppt_h</p:attrName>
                                        </p:attrNameLst>
                                      </p:cBhvr>
                                      <p:tavLst>
                                        <p:tav tm="0">
                                          <p:val>
                                            <p:strVal val="2/3*#ppt_h"/>
                                          </p:val>
                                        </p:tav>
                                        <p:tav tm="100000">
                                          <p:val>
                                            <p:strVal val="#ppt_h"/>
                                          </p:val>
                                        </p:tav>
                                      </p:tavLst>
                                    </p:anim>
                                  </p:childTnLst>
                                </p:cTn>
                              </p:par>
                            </p:childTnLst>
                          </p:cTn>
                        </p:par>
                        <p:par>
                          <p:cTn id="13" fill="hold">
                            <p:stCondLst>
                              <p:cond delay="500"/>
                            </p:stCondLst>
                            <p:childTnLst>
                              <p:par>
                                <p:cTn id="14" presetID="23" presetClass="entr" presetSubtype="272"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p:cTn id="16" dur="250" fill="hold"/>
                                        <p:tgtEl>
                                          <p:spTgt spid="47"/>
                                        </p:tgtEl>
                                        <p:attrNameLst>
                                          <p:attrName>ppt_w</p:attrName>
                                        </p:attrNameLst>
                                      </p:cBhvr>
                                      <p:tavLst>
                                        <p:tav tm="0">
                                          <p:val>
                                            <p:strVal val="2/3*#ppt_w"/>
                                          </p:val>
                                        </p:tav>
                                        <p:tav tm="100000">
                                          <p:val>
                                            <p:strVal val="#ppt_w"/>
                                          </p:val>
                                        </p:tav>
                                      </p:tavLst>
                                    </p:anim>
                                    <p:anim calcmode="lin" valueType="num">
                                      <p:cBhvr>
                                        <p:cTn id="17" dur="250" fill="hold"/>
                                        <p:tgtEl>
                                          <p:spTgt spid="47"/>
                                        </p:tgtEl>
                                        <p:attrNameLst>
                                          <p:attrName>ppt_h</p:attrName>
                                        </p:attrNameLst>
                                      </p:cBhvr>
                                      <p:tavLst>
                                        <p:tav tm="0">
                                          <p:val>
                                            <p:strVal val="2/3*#ppt_h"/>
                                          </p:val>
                                        </p:tav>
                                        <p:tav tm="100000">
                                          <p:val>
                                            <p:strVal val="#ppt_h"/>
                                          </p:val>
                                        </p:tav>
                                      </p:tavLst>
                                    </p:anim>
                                  </p:childTnLst>
                                </p:cTn>
                              </p:par>
                            </p:childTnLst>
                          </p:cTn>
                        </p:par>
                        <p:par>
                          <p:cTn id="18" fill="hold">
                            <p:stCondLst>
                              <p:cond delay="750"/>
                            </p:stCondLst>
                            <p:childTnLst>
                              <p:par>
                                <p:cTn id="19" presetID="23" presetClass="entr" presetSubtype="272"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250" fill="hold"/>
                                        <p:tgtEl>
                                          <p:spTgt spid="48"/>
                                        </p:tgtEl>
                                        <p:attrNameLst>
                                          <p:attrName>ppt_w</p:attrName>
                                        </p:attrNameLst>
                                      </p:cBhvr>
                                      <p:tavLst>
                                        <p:tav tm="0">
                                          <p:val>
                                            <p:strVal val="2/3*#ppt_w"/>
                                          </p:val>
                                        </p:tav>
                                        <p:tav tm="100000">
                                          <p:val>
                                            <p:strVal val="#ppt_w"/>
                                          </p:val>
                                        </p:tav>
                                      </p:tavLst>
                                    </p:anim>
                                    <p:anim calcmode="lin" valueType="num">
                                      <p:cBhvr>
                                        <p:cTn id="22" dur="250" fill="hold"/>
                                        <p:tgtEl>
                                          <p:spTgt spid="4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581"/>
        <p:cNvGrpSpPr/>
        <p:nvPr/>
      </p:nvGrpSpPr>
      <p:grpSpPr>
        <a:xfrm>
          <a:off x="0" y="0"/>
          <a:ext cx="0" cy="0"/>
          <a:chOff x="0" y="0"/>
          <a:chExt cx="0" cy="0"/>
        </a:xfrm>
      </p:grpSpPr>
      <p:sp>
        <p:nvSpPr>
          <p:cNvPr id="21" name="Title 20"/>
          <p:cNvSpPr>
            <a:spLocks noGrp="1"/>
          </p:cNvSpPr>
          <p:nvPr>
            <p:ph type="title"/>
          </p:nvPr>
        </p:nvSpPr>
        <p:spPr/>
        <p:txBody>
          <a:bodyPr/>
          <a:lstStyle/>
          <a:p>
            <a:r>
              <a:rPr lang="en-US" sz="4400"/>
              <a:t>Threat Actor Investigation</a:t>
            </a:r>
          </a:p>
        </p:txBody>
      </p:sp>
      <p:sp>
        <p:nvSpPr>
          <p:cNvPr id="7" name="Text Placeholder 6"/>
          <p:cNvSpPr>
            <a:spLocks noGrp="1"/>
          </p:cNvSpPr>
          <p:nvPr>
            <p:ph type="body" idx="2"/>
          </p:nvPr>
        </p:nvSpPr>
        <p:spPr/>
        <p:txBody>
          <a:bodyPr/>
          <a:lstStyle/>
          <a:p>
            <a:r>
              <a:rPr lang="en-US" err="1"/>
              <a:t>Yhuricka</a:t>
            </a:r>
            <a:r>
              <a:rPr lang="en-US"/>
              <a:t> </a:t>
            </a:r>
            <a:r>
              <a:rPr lang="en-US" err="1"/>
              <a:t>Usuopmaki</a:t>
            </a:r>
            <a:r>
              <a:rPr lang="en-US"/>
              <a:t> </a:t>
            </a:r>
          </a:p>
        </p:txBody>
      </p:sp>
      <p:sp>
        <p:nvSpPr>
          <p:cNvPr id="582" name="Google Shape;582;p31"/>
          <p:cNvSpPr txBox="1">
            <a:spLocks noGrp="1"/>
          </p:cNvSpPr>
          <p:nvPr>
            <p:ph type="ftr" idx="11"/>
          </p:nvPr>
        </p:nvSpPr>
        <p:spPr/>
        <p:txBody>
          <a:bodyPr/>
          <a:lstStyle/>
          <a:p>
            <a:r>
              <a:rPr lang="en-US"/>
              <a:t>Confidential | Cyberint Copyright © All Rights Reserved 2020</a:t>
            </a:r>
          </a:p>
        </p:txBody>
      </p:sp>
      <p:sp>
        <p:nvSpPr>
          <p:cNvPr id="583" name="Google Shape;583;p31"/>
          <p:cNvSpPr txBox="1">
            <a:spLocks noGrp="1"/>
          </p:cNvSpPr>
          <p:nvPr>
            <p:ph type="sldNum" idx="12"/>
          </p:nvPr>
        </p:nvSpPr>
        <p:spPr/>
        <p:txBody>
          <a:bodyPr/>
          <a:lstStyle/>
          <a:p>
            <a:fld id="{00000000-1234-1234-1234-123412341234}" type="slidenum">
              <a:rPr lang="en-US" smtClean="0"/>
              <a:pPr/>
              <a:t>37</a:t>
            </a:fld>
            <a:endParaRPr lang="en-US"/>
          </a:p>
        </p:txBody>
      </p:sp>
      <p:sp>
        <p:nvSpPr>
          <p:cNvPr id="2" name="Text Placeholder 1"/>
          <p:cNvSpPr>
            <a:spLocks noGrp="1"/>
          </p:cNvSpPr>
          <p:nvPr>
            <p:ph type="body" idx="1"/>
          </p:nvPr>
        </p:nvSpPr>
        <p:spPr>
          <a:xfrm>
            <a:off x="623887" y="1743156"/>
            <a:ext cx="10944225" cy="415746"/>
          </a:xfrm>
        </p:spPr>
        <p:txBody>
          <a:bodyPr/>
          <a:lstStyle/>
          <a:p>
            <a:pPr>
              <a:lnSpc>
                <a:spcPct val="100000"/>
              </a:lnSpc>
            </a:pPr>
            <a:r>
              <a:rPr lang="en-US" sz="1400" b="0"/>
              <a:t>Cyberint continued to monitor the threat actors activities via Argos™, and collect additional incriminating evidence against him over the time, as he continued targeting Philippine banks customers</a:t>
            </a:r>
          </a:p>
        </p:txBody>
      </p:sp>
      <p:grpSp>
        <p:nvGrpSpPr>
          <p:cNvPr id="3" name="Group 2"/>
          <p:cNvGrpSpPr/>
          <p:nvPr/>
        </p:nvGrpSpPr>
        <p:grpSpPr>
          <a:xfrm>
            <a:off x="481827" y="2994044"/>
            <a:ext cx="11256561" cy="1342545"/>
            <a:chOff x="481827" y="2994044"/>
            <a:chExt cx="11256561" cy="1342545"/>
          </a:xfrm>
        </p:grpSpPr>
        <p:grpSp>
          <p:nvGrpSpPr>
            <p:cNvPr id="8" name="Google Shape;593;p32"/>
            <p:cNvGrpSpPr/>
            <p:nvPr/>
          </p:nvGrpSpPr>
          <p:grpSpPr>
            <a:xfrm>
              <a:off x="481827" y="3005296"/>
              <a:ext cx="11256561" cy="1331293"/>
              <a:chOff x="481827" y="1497808"/>
              <a:chExt cx="11256561" cy="1331293"/>
            </a:xfrm>
          </p:grpSpPr>
          <p:cxnSp>
            <p:nvCxnSpPr>
              <p:cNvPr id="9" name="Google Shape;594;p32"/>
              <p:cNvCxnSpPr/>
              <p:nvPr/>
            </p:nvCxnSpPr>
            <p:spPr>
              <a:xfrm>
                <a:off x="1810999"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10" name="Google Shape;595;p32"/>
              <p:cNvSpPr/>
              <p:nvPr/>
            </p:nvSpPr>
            <p:spPr>
              <a:xfrm>
                <a:off x="94659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1</a:t>
                </a:r>
                <a:endParaRPr b="1">
                  <a:solidFill>
                    <a:srgbClr val="1B1464"/>
                  </a:solidFill>
                  <a:latin typeface="Lato"/>
                  <a:ea typeface="Lato"/>
                  <a:cs typeface="Lato"/>
                </a:endParaRPr>
              </a:p>
            </p:txBody>
          </p:sp>
          <p:sp>
            <p:nvSpPr>
              <p:cNvPr id="11" name="Google Shape;596;p32"/>
              <p:cNvSpPr txBox="1"/>
              <p:nvPr/>
            </p:nvSpPr>
            <p:spPr>
              <a:xfrm>
                <a:off x="481827" y="2336801"/>
                <a:ext cx="1586400"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Argos™ Detection</a:t>
                </a:r>
                <a:endParaRPr sz="1400">
                  <a:solidFill>
                    <a:srgbClr val="151546"/>
                  </a:solidFill>
                </a:endParaRPr>
              </a:p>
            </p:txBody>
          </p:sp>
          <p:sp>
            <p:nvSpPr>
              <p:cNvPr id="12" name="Google Shape;597;p32"/>
              <p:cNvSpPr txBox="1"/>
              <p:nvPr/>
            </p:nvSpPr>
            <p:spPr>
              <a:xfrm>
                <a:off x="2093520" y="2336801"/>
                <a:ext cx="1586400" cy="246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Cyberint Alert</a:t>
                </a:r>
              </a:p>
            </p:txBody>
          </p:sp>
          <p:sp>
            <p:nvSpPr>
              <p:cNvPr id="13" name="Google Shape;598;p32"/>
              <p:cNvSpPr/>
              <p:nvPr/>
            </p:nvSpPr>
            <p:spPr>
              <a:xfrm>
                <a:off x="422320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3</a:t>
                </a:r>
                <a:endParaRPr b="1">
                  <a:solidFill>
                    <a:srgbClr val="1B1464"/>
                  </a:solidFill>
                  <a:latin typeface="Lato"/>
                  <a:ea typeface="Lato"/>
                  <a:cs typeface="Lato"/>
                </a:endParaRPr>
              </a:p>
            </p:txBody>
          </p:sp>
          <p:sp>
            <p:nvSpPr>
              <p:cNvPr id="14" name="Google Shape;599;p32"/>
              <p:cNvSpPr/>
              <p:nvPr/>
            </p:nvSpPr>
            <p:spPr>
              <a:xfrm>
                <a:off x="583402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4</a:t>
                </a:r>
                <a:endParaRPr b="1">
                  <a:solidFill>
                    <a:srgbClr val="1B1464"/>
                  </a:solidFill>
                  <a:latin typeface="Lato"/>
                  <a:ea typeface="Lato"/>
                  <a:cs typeface="Lato"/>
                </a:endParaRPr>
              </a:p>
            </p:txBody>
          </p:sp>
          <p:sp>
            <p:nvSpPr>
              <p:cNvPr id="15" name="Google Shape;600;p32"/>
              <p:cNvSpPr/>
              <p:nvPr/>
            </p:nvSpPr>
            <p:spPr>
              <a:xfrm>
                <a:off x="9014026" y="1497808"/>
                <a:ext cx="679800" cy="679800"/>
              </a:xfrm>
              <a:prstGeom prst="ellipse">
                <a:avLst/>
              </a:prstGeom>
              <a:solidFill>
                <a:schemeClr val="accent4"/>
              </a:solidFill>
              <a:ln>
                <a:noFill/>
              </a:ln>
              <a:effectLst>
                <a:outerShdw blurRad="127000" dist="25400" dir="5400000" sx="102000" sy="102000" algn="ctr" rotWithShape="0">
                  <a:schemeClr val="accent4">
                    <a:alpha val="49800"/>
                  </a:schemeClr>
                </a:outerShdw>
              </a:effectLst>
            </p:spPr>
            <p:txBody>
              <a:bodyPr spcFirstLastPara="1" wrap="square" lIns="0" tIns="0" rIns="0" bIns="0" anchor="ctr" anchorCtr="0">
                <a:noAutofit/>
              </a:bodyPr>
              <a:lstStyle/>
              <a:p>
                <a:pPr algn="ctr" rtl="1"/>
                <a:r>
                  <a:rPr lang="en-US" b="1">
                    <a:solidFill>
                      <a:srgbClr val="FFFFFF"/>
                    </a:solidFill>
                    <a:latin typeface="Lato"/>
                    <a:ea typeface="Lato"/>
                    <a:cs typeface="Lato"/>
                    <a:sym typeface="Lato"/>
                  </a:rPr>
                  <a:t>6</a:t>
                </a:r>
                <a:endParaRPr b="1">
                  <a:solidFill>
                    <a:srgbClr val="FFFFFF"/>
                  </a:solidFill>
                  <a:latin typeface="Lato"/>
                  <a:ea typeface="Lato"/>
                  <a:cs typeface="Lato"/>
                </a:endParaRPr>
              </a:p>
            </p:txBody>
          </p:sp>
          <p:sp>
            <p:nvSpPr>
              <p:cNvPr id="16" name="Google Shape;601;p32"/>
              <p:cNvSpPr/>
              <p:nvPr/>
            </p:nvSpPr>
            <p:spPr>
              <a:xfrm>
                <a:off x="10621931"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7</a:t>
                </a:r>
                <a:endParaRPr>
                  <a:solidFill>
                    <a:srgbClr val="151546"/>
                  </a:solidFill>
                </a:endParaRPr>
              </a:p>
            </p:txBody>
          </p:sp>
          <p:cxnSp>
            <p:nvCxnSpPr>
              <p:cNvPr id="17" name="Google Shape;602;p32"/>
              <p:cNvCxnSpPr/>
              <p:nvPr/>
            </p:nvCxnSpPr>
            <p:spPr>
              <a:xfrm>
                <a:off x="3418883"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8" name="Google Shape;603;p32"/>
              <p:cNvCxnSpPr/>
              <p:nvPr/>
            </p:nvCxnSpPr>
            <p:spPr>
              <a:xfrm>
                <a:off x="5026767"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9" name="Google Shape;604;p32"/>
              <p:cNvCxnSpPr/>
              <p:nvPr/>
            </p:nvCxnSpPr>
            <p:spPr>
              <a:xfrm>
                <a:off x="6634651"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0" name="Google Shape;605;p32"/>
              <p:cNvCxnSpPr/>
              <p:nvPr/>
            </p:nvCxnSpPr>
            <p:spPr>
              <a:xfrm>
                <a:off x="8242535"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2" name="Google Shape;606;p32"/>
              <p:cNvCxnSpPr/>
              <p:nvPr/>
            </p:nvCxnSpPr>
            <p:spPr>
              <a:xfrm>
                <a:off x="9850420"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23" name="Google Shape;607;p32"/>
              <p:cNvSpPr txBox="1"/>
              <p:nvPr/>
            </p:nvSpPr>
            <p:spPr>
              <a:xfrm>
                <a:off x="3687500" y="2336801"/>
                <a:ext cx="1586400"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Request for Investigation</a:t>
                </a:r>
              </a:p>
            </p:txBody>
          </p:sp>
          <p:sp>
            <p:nvSpPr>
              <p:cNvPr id="24" name="Google Shape;608;p32"/>
              <p:cNvSpPr txBox="1"/>
              <p:nvPr/>
            </p:nvSpPr>
            <p:spPr>
              <a:xfrm>
                <a:off x="5408648" y="2336801"/>
                <a:ext cx="1402918" cy="492300"/>
              </a:xfrm>
              <a:prstGeom prst="rect">
                <a:avLst/>
              </a:prstGeom>
              <a:noFill/>
              <a:ln>
                <a:noFill/>
              </a:ln>
            </p:spPr>
            <p:txBody>
              <a:bodyPr spcFirstLastPara="1" wrap="square" lIns="0" tIns="0" rIns="0" bIns="0" anchor="t" anchorCtr="0">
                <a:noAutofit/>
              </a:bodyPr>
              <a:lstStyle/>
              <a:p>
                <a:pPr algn="ctr"/>
                <a:r>
                  <a:rPr lang="en-US" sz="1200">
                    <a:solidFill>
                      <a:srgbClr val="151546"/>
                    </a:solidFill>
                    <a:latin typeface="Lato"/>
                    <a:ea typeface="Lato"/>
                    <a:cs typeface="Lato"/>
                    <a:sym typeface="Lato"/>
                  </a:rPr>
                  <a:t>Uncover Real Identity</a:t>
                </a:r>
              </a:p>
            </p:txBody>
          </p:sp>
          <p:sp>
            <p:nvSpPr>
              <p:cNvPr id="25" name="Google Shape;609;p32"/>
              <p:cNvSpPr txBox="1"/>
              <p:nvPr/>
            </p:nvSpPr>
            <p:spPr>
              <a:xfrm>
                <a:off x="7097075" y="2336801"/>
                <a:ext cx="1249452"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Ongoing Monitoring</a:t>
                </a:r>
              </a:p>
            </p:txBody>
          </p:sp>
          <p:sp>
            <p:nvSpPr>
              <p:cNvPr id="26" name="Google Shape;610;p32"/>
              <p:cNvSpPr txBox="1"/>
              <p:nvPr/>
            </p:nvSpPr>
            <p:spPr>
              <a:xfrm>
                <a:off x="8632036" y="2336801"/>
                <a:ext cx="1402918"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Aggregated Evidence</a:t>
                </a:r>
              </a:p>
              <a:p>
                <a:pPr algn="ctr">
                  <a:buClr>
                    <a:srgbClr val="151546"/>
                  </a:buClr>
                  <a:buSzPts val="1600"/>
                  <a:buFont typeface="Lato"/>
                  <a:buNone/>
                </a:pPr>
                <a:endParaRPr sz="1200">
                  <a:solidFill>
                    <a:srgbClr val="151546"/>
                  </a:solidFill>
                  <a:latin typeface="Lato"/>
                  <a:ea typeface="Lato"/>
                  <a:cs typeface="Lato"/>
                  <a:sym typeface="Lato"/>
                </a:endParaRPr>
              </a:p>
            </p:txBody>
          </p:sp>
          <p:sp>
            <p:nvSpPr>
              <p:cNvPr id="27" name="Google Shape;611;p32"/>
              <p:cNvSpPr txBox="1"/>
              <p:nvPr/>
            </p:nvSpPr>
            <p:spPr>
              <a:xfrm>
                <a:off x="10151988" y="2336801"/>
                <a:ext cx="1586400" cy="246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Arrest</a:t>
                </a:r>
              </a:p>
            </p:txBody>
          </p:sp>
        </p:grpSp>
        <p:sp>
          <p:nvSpPr>
            <p:cNvPr id="28" name="Google Shape;612;p32"/>
            <p:cNvSpPr/>
            <p:nvPr/>
          </p:nvSpPr>
          <p:spPr>
            <a:xfrm>
              <a:off x="2554432" y="2994044"/>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2</a:t>
              </a:r>
              <a:endParaRPr b="1">
                <a:solidFill>
                  <a:srgbClr val="1B1464"/>
                </a:solidFill>
                <a:latin typeface="Lato"/>
                <a:ea typeface="Lato"/>
                <a:cs typeface="Lato"/>
              </a:endParaRPr>
            </a:p>
          </p:txBody>
        </p:sp>
        <p:sp>
          <p:nvSpPr>
            <p:cNvPr id="29" name="Google Shape;613;p32"/>
            <p:cNvSpPr/>
            <p:nvPr/>
          </p:nvSpPr>
          <p:spPr>
            <a:xfrm>
              <a:off x="7413777" y="2994044"/>
              <a:ext cx="679800" cy="679800"/>
            </a:xfrm>
            <a:prstGeom prst="ellipse">
              <a:avLst/>
            </a:prstGeom>
            <a:solidFill>
              <a:schemeClr val="accent4"/>
            </a:solidFill>
            <a:ln>
              <a:noFill/>
            </a:ln>
            <a:effectLst>
              <a:outerShdw blurRad="127000" dist="25400" dir="5400000" sx="102000" sy="102000" algn="ctr" rotWithShape="0">
                <a:schemeClr val="accent4">
                  <a:alpha val="49800"/>
                </a:schemeClr>
              </a:outerShdw>
            </a:effectLst>
          </p:spPr>
          <p:txBody>
            <a:bodyPr spcFirstLastPara="1" wrap="square" lIns="0" tIns="0" rIns="0" bIns="0" anchor="ctr" anchorCtr="0">
              <a:noAutofit/>
            </a:bodyPr>
            <a:lstStyle/>
            <a:p>
              <a:pPr algn="ctr" rtl="1"/>
              <a:r>
                <a:rPr lang="en-US" b="1">
                  <a:solidFill>
                    <a:srgbClr val="FFFFFF"/>
                  </a:solidFill>
                  <a:latin typeface="Lato"/>
                  <a:ea typeface="Lato"/>
                  <a:cs typeface="Lato"/>
                  <a:sym typeface="Lato"/>
                </a:rPr>
                <a:t>5</a:t>
              </a:r>
              <a:endParaRPr b="1">
                <a:solidFill>
                  <a:srgbClr val="FFFFFF"/>
                </a:solidFill>
                <a:latin typeface="Lato"/>
                <a:ea typeface="Lato"/>
                <a:cs typeface="Lato"/>
              </a:endParaRPr>
            </a:p>
          </p:txBody>
        </p:sp>
      </p:grpSp>
      <p:grpSp>
        <p:nvGrpSpPr>
          <p:cNvPr id="44" name="Group 43"/>
          <p:cNvGrpSpPr/>
          <p:nvPr/>
        </p:nvGrpSpPr>
        <p:grpSpPr>
          <a:xfrm>
            <a:off x="2441299" y="4217121"/>
            <a:ext cx="5312378" cy="580304"/>
            <a:chOff x="1797723" y="4217121"/>
            <a:chExt cx="3899096" cy="580304"/>
          </a:xfrm>
        </p:grpSpPr>
        <p:cxnSp>
          <p:nvCxnSpPr>
            <p:cNvPr id="32" name="Straight Connector 31"/>
            <p:cNvCxnSpPr/>
            <p:nvPr/>
          </p:nvCxnSpPr>
          <p:spPr>
            <a:xfrm>
              <a:off x="4759783" y="4385966"/>
              <a:ext cx="1" cy="411459"/>
            </a:xfrm>
            <a:prstGeom prst="line">
              <a:avLst/>
            </a:prstGeom>
            <a:noFill/>
            <a:ln w="25400" cap="sq" cmpd="sng">
              <a:solidFill>
                <a:srgbClr val="C4C4C4"/>
              </a:solidFill>
              <a:prstDash val="solid"/>
              <a:round/>
              <a:headEnd type="none" w="sm" len="sm"/>
              <a:tailEnd type="triangle" w="lg" len="lg"/>
            </a:ln>
          </p:spPr>
        </p:cxnSp>
        <p:cxnSp>
          <p:nvCxnSpPr>
            <p:cNvPr id="42" name="Straight Connector 41"/>
            <p:cNvCxnSpPr/>
            <p:nvPr/>
          </p:nvCxnSpPr>
          <p:spPr>
            <a:xfrm>
              <a:off x="1797723" y="4378271"/>
              <a:ext cx="3899096" cy="7695"/>
            </a:xfrm>
            <a:prstGeom prst="line">
              <a:avLst/>
            </a:prstGeom>
            <a:noFill/>
            <a:ln w="25400" cap="sq" cmpd="sng">
              <a:solidFill>
                <a:srgbClr val="C4C4C4"/>
              </a:solidFill>
              <a:prstDash val="solid"/>
              <a:round/>
              <a:headEnd type="none" w="sm" len="sm"/>
              <a:tailEnd type="none" w="lg" len="lg"/>
            </a:ln>
          </p:spPr>
        </p:cxnSp>
        <p:cxnSp>
          <p:nvCxnSpPr>
            <p:cNvPr id="46" name="Straight Connector 45"/>
            <p:cNvCxnSpPr/>
            <p:nvPr/>
          </p:nvCxnSpPr>
          <p:spPr>
            <a:xfrm>
              <a:off x="1797723" y="4378269"/>
              <a:ext cx="0" cy="172519"/>
            </a:xfrm>
            <a:prstGeom prst="line">
              <a:avLst/>
            </a:prstGeom>
            <a:noFill/>
            <a:ln w="25400" cap="sq" cmpd="sng">
              <a:solidFill>
                <a:srgbClr val="C4C4C4"/>
              </a:solidFill>
              <a:prstDash val="solid"/>
              <a:round/>
              <a:headEnd type="none" w="sm" len="sm"/>
              <a:tailEnd type="triangle" w="lg" len="lg"/>
            </a:ln>
          </p:spPr>
        </p:cxnSp>
        <p:cxnSp>
          <p:nvCxnSpPr>
            <p:cNvPr id="73" name="Straight Connector 72"/>
            <p:cNvCxnSpPr/>
            <p:nvPr/>
          </p:nvCxnSpPr>
          <p:spPr>
            <a:xfrm flipV="1">
              <a:off x="5696819" y="4217121"/>
              <a:ext cx="0" cy="160058"/>
            </a:xfrm>
            <a:prstGeom prst="line">
              <a:avLst/>
            </a:prstGeom>
            <a:noFill/>
            <a:ln w="25400" cap="sq" cmpd="sng">
              <a:solidFill>
                <a:srgbClr val="C4C4C4"/>
              </a:solidFill>
              <a:prstDash val="solid"/>
              <a:round/>
              <a:headEnd type="none" w="sm" len="sm"/>
              <a:tailEnd type="none" w="lg" len="lg"/>
            </a:ln>
          </p:spPr>
        </p:cxnSp>
      </p:grpSp>
      <p:pic>
        <p:nvPicPr>
          <p:cNvPr id="56" name="Google Shape;984;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2784" y="4577592"/>
            <a:ext cx="3688739" cy="1319023"/>
          </a:xfrm>
          <a:prstGeom prst="rect">
            <a:avLst/>
          </a:prstGeom>
          <a:noFill/>
          <a:ln w="3175">
            <a:solidFill>
              <a:schemeClr val="tx1"/>
            </a:solidFill>
          </a:ln>
          <a:effectLst/>
        </p:spPr>
      </p:pic>
      <p:pic>
        <p:nvPicPr>
          <p:cNvPr id="57" name="Google Shape;1011;p4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02783" y="4824192"/>
            <a:ext cx="3948434" cy="820627"/>
          </a:xfrm>
          <a:prstGeom prst="rect">
            <a:avLst/>
          </a:prstGeom>
          <a:noFill/>
          <a:ln w="3175">
            <a:solidFill>
              <a:schemeClr val="tx1"/>
            </a:solidFill>
          </a:ln>
          <a:effectLst/>
        </p:spPr>
      </p:pic>
      <p:pic>
        <p:nvPicPr>
          <p:cNvPr id="58" name="Google Shape;1012;p4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776941" y="4824163"/>
            <a:ext cx="2315232" cy="819342"/>
          </a:xfrm>
          <a:prstGeom prst="rect">
            <a:avLst/>
          </a:prstGeom>
          <a:noFill/>
          <a:ln w="3175">
            <a:solidFill>
              <a:schemeClr val="tx1"/>
            </a:solidFill>
          </a:ln>
          <a:effectLst/>
        </p:spPr>
      </p:pic>
      <p:cxnSp>
        <p:nvCxnSpPr>
          <p:cNvPr id="62" name="Straight Arrow Connector 61"/>
          <p:cNvCxnSpPr/>
          <p:nvPr/>
        </p:nvCxnSpPr>
        <p:spPr>
          <a:xfrm rot="5400000" flipV="1">
            <a:off x="9114494" y="4560630"/>
            <a:ext cx="481462" cy="2598"/>
          </a:xfrm>
          <a:prstGeom prst="straightConnector1">
            <a:avLst/>
          </a:prstGeom>
          <a:noFill/>
          <a:ln w="25400" cap="sq" cmpd="sng">
            <a:solidFill>
              <a:srgbClr val="C4C4C4"/>
            </a:solidFill>
            <a:prstDash val="solid"/>
            <a:round/>
            <a:headEnd type="none" w="sm" len="sm"/>
            <a:tailEnd type="triangle" w="lg" len="lg"/>
          </a:ln>
        </p:spPr>
      </p:cxnSp>
    </p:spTree>
    <p:extLst>
      <p:ext uri="{BB962C8B-B14F-4D97-AF65-F5344CB8AC3E}">
        <p14:creationId xmlns:p14="http://schemas.microsoft.com/office/powerpoint/2010/main" val="3320553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250"/>
                                        <p:tgtEl>
                                          <p:spTgt spid="44"/>
                                        </p:tgtEl>
                                      </p:cBhvr>
                                    </p:animEffect>
                                  </p:childTnLst>
                                </p:cTn>
                              </p:par>
                            </p:childTnLst>
                          </p:cTn>
                        </p:par>
                        <p:par>
                          <p:cTn id="8" fill="hold">
                            <p:stCondLst>
                              <p:cond delay="500"/>
                            </p:stCondLst>
                            <p:childTnLst>
                              <p:par>
                                <p:cTn id="9" presetID="23" presetClass="entr" presetSubtype="272"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p:cTn id="11" dur="250" fill="hold"/>
                                        <p:tgtEl>
                                          <p:spTgt spid="56"/>
                                        </p:tgtEl>
                                        <p:attrNameLst>
                                          <p:attrName>ppt_w</p:attrName>
                                        </p:attrNameLst>
                                      </p:cBhvr>
                                      <p:tavLst>
                                        <p:tav tm="0">
                                          <p:val>
                                            <p:strVal val="2/3*#ppt_w"/>
                                          </p:val>
                                        </p:tav>
                                        <p:tav tm="100000">
                                          <p:val>
                                            <p:strVal val="#ppt_w"/>
                                          </p:val>
                                        </p:tav>
                                      </p:tavLst>
                                    </p:anim>
                                    <p:anim calcmode="lin" valueType="num">
                                      <p:cBhvr>
                                        <p:cTn id="12" dur="250" fill="hold"/>
                                        <p:tgtEl>
                                          <p:spTgt spid="56"/>
                                        </p:tgtEl>
                                        <p:attrNameLst>
                                          <p:attrName>ppt_h</p:attrName>
                                        </p:attrNameLst>
                                      </p:cBhvr>
                                      <p:tavLst>
                                        <p:tav tm="0">
                                          <p:val>
                                            <p:strVal val="2/3*#ppt_h"/>
                                          </p:val>
                                        </p:tav>
                                        <p:tav tm="100000">
                                          <p:val>
                                            <p:strVal val="#ppt_h"/>
                                          </p:val>
                                        </p:tav>
                                      </p:tavLst>
                                    </p:anim>
                                  </p:childTnLst>
                                </p:cTn>
                              </p:par>
                            </p:childTnLst>
                          </p:cTn>
                        </p:par>
                        <p:par>
                          <p:cTn id="13" fill="hold">
                            <p:stCondLst>
                              <p:cond delay="750"/>
                            </p:stCondLst>
                            <p:childTnLst>
                              <p:par>
                                <p:cTn id="14" presetID="23" presetClass="entr" presetSubtype="272" fill="hold" nodeType="afterEffect">
                                  <p:stCondLst>
                                    <p:cond delay="0"/>
                                  </p:stCondLst>
                                  <p:childTnLst>
                                    <p:set>
                                      <p:cBhvr>
                                        <p:cTn id="15" dur="1" fill="hold">
                                          <p:stCondLst>
                                            <p:cond delay="0"/>
                                          </p:stCondLst>
                                        </p:cTn>
                                        <p:tgtEl>
                                          <p:spTgt spid="57"/>
                                        </p:tgtEl>
                                        <p:attrNameLst>
                                          <p:attrName>style.visibility</p:attrName>
                                        </p:attrNameLst>
                                      </p:cBhvr>
                                      <p:to>
                                        <p:strVal val="visible"/>
                                      </p:to>
                                    </p:set>
                                    <p:anim calcmode="lin" valueType="num">
                                      <p:cBhvr>
                                        <p:cTn id="16" dur="250" fill="hold"/>
                                        <p:tgtEl>
                                          <p:spTgt spid="57"/>
                                        </p:tgtEl>
                                        <p:attrNameLst>
                                          <p:attrName>ppt_w</p:attrName>
                                        </p:attrNameLst>
                                      </p:cBhvr>
                                      <p:tavLst>
                                        <p:tav tm="0">
                                          <p:val>
                                            <p:strVal val="2/3*#ppt_w"/>
                                          </p:val>
                                        </p:tav>
                                        <p:tav tm="100000">
                                          <p:val>
                                            <p:strVal val="#ppt_w"/>
                                          </p:val>
                                        </p:tav>
                                      </p:tavLst>
                                    </p:anim>
                                    <p:anim calcmode="lin" valueType="num">
                                      <p:cBhvr>
                                        <p:cTn id="17" dur="250" fill="hold"/>
                                        <p:tgtEl>
                                          <p:spTgt spid="57"/>
                                        </p:tgtEl>
                                        <p:attrNameLst>
                                          <p:attrName>ppt_h</p:attrName>
                                        </p:attrNameLst>
                                      </p:cBhvr>
                                      <p:tavLst>
                                        <p:tav tm="0">
                                          <p:val>
                                            <p:strVal val="2/3*#ppt_h"/>
                                          </p:val>
                                        </p:tav>
                                        <p:tav tm="100000">
                                          <p:val>
                                            <p:strVal val="#ppt_h"/>
                                          </p:val>
                                        </p:tav>
                                      </p:tavLst>
                                    </p:anim>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ipe(left)">
                                      <p:cBhvr>
                                        <p:cTn id="21" dur="250"/>
                                        <p:tgtEl>
                                          <p:spTgt spid="62"/>
                                        </p:tgtEl>
                                      </p:cBhvr>
                                    </p:animEffect>
                                  </p:childTnLst>
                                </p:cTn>
                              </p:par>
                            </p:childTnLst>
                          </p:cTn>
                        </p:par>
                        <p:par>
                          <p:cTn id="22" fill="hold">
                            <p:stCondLst>
                              <p:cond delay="1250"/>
                            </p:stCondLst>
                            <p:childTnLst>
                              <p:par>
                                <p:cTn id="23" presetID="23" presetClass="entr" presetSubtype="272" fill="hold" nodeType="after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p:cTn id="25" dur="250" fill="hold"/>
                                        <p:tgtEl>
                                          <p:spTgt spid="58"/>
                                        </p:tgtEl>
                                        <p:attrNameLst>
                                          <p:attrName>ppt_w</p:attrName>
                                        </p:attrNameLst>
                                      </p:cBhvr>
                                      <p:tavLst>
                                        <p:tav tm="0">
                                          <p:val>
                                            <p:strVal val="2/3*#ppt_w"/>
                                          </p:val>
                                        </p:tav>
                                        <p:tav tm="100000">
                                          <p:val>
                                            <p:strVal val="#ppt_w"/>
                                          </p:val>
                                        </p:tav>
                                      </p:tavLst>
                                    </p:anim>
                                    <p:anim calcmode="lin" valueType="num">
                                      <p:cBhvr>
                                        <p:cTn id="26" dur="250" fill="hold"/>
                                        <p:tgtEl>
                                          <p:spTgt spid="5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581"/>
        <p:cNvGrpSpPr/>
        <p:nvPr/>
      </p:nvGrpSpPr>
      <p:grpSpPr>
        <a:xfrm>
          <a:off x="0" y="0"/>
          <a:ext cx="0" cy="0"/>
          <a:chOff x="0" y="0"/>
          <a:chExt cx="0" cy="0"/>
        </a:xfrm>
      </p:grpSpPr>
      <p:sp>
        <p:nvSpPr>
          <p:cNvPr id="21" name="Title 20"/>
          <p:cNvSpPr>
            <a:spLocks noGrp="1"/>
          </p:cNvSpPr>
          <p:nvPr>
            <p:ph type="title"/>
          </p:nvPr>
        </p:nvSpPr>
        <p:spPr/>
        <p:txBody>
          <a:bodyPr/>
          <a:lstStyle/>
          <a:p>
            <a:r>
              <a:rPr lang="en-US" sz="4400"/>
              <a:t>Threat Actor Investigation</a:t>
            </a:r>
          </a:p>
        </p:txBody>
      </p:sp>
      <p:sp>
        <p:nvSpPr>
          <p:cNvPr id="7" name="Text Placeholder 6"/>
          <p:cNvSpPr>
            <a:spLocks noGrp="1"/>
          </p:cNvSpPr>
          <p:nvPr>
            <p:ph type="body" idx="2"/>
          </p:nvPr>
        </p:nvSpPr>
        <p:spPr/>
        <p:txBody>
          <a:bodyPr/>
          <a:lstStyle/>
          <a:p>
            <a:r>
              <a:rPr lang="en-US" err="1"/>
              <a:t>Yhuricka</a:t>
            </a:r>
            <a:r>
              <a:rPr lang="en-US"/>
              <a:t> </a:t>
            </a:r>
            <a:r>
              <a:rPr lang="en-US" err="1"/>
              <a:t>Usuopmaki</a:t>
            </a:r>
            <a:r>
              <a:rPr lang="en-US"/>
              <a:t> </a:t>
            </a:r>
          </a:p>
        </p:txBody>
      </p:sp>
      <p:sp>
        <p:nvSpPr>
          <p:cNvPr id="582" name="Google Shape;582;p31"/>
          <p:cNvSpPr txBox="1">
            <a:spLocks noGrp="1"/>
          </p:cNvSpPr>
          <p:nvPr>
            <p:ph type="ftr" idx="11"/>
          </p:nvPr>
        </p:nvSpPr>
        <p:spPr/>
        <p:txBody>
          <a:bodyPr/>
          <a:lstStyle/>
          <a:p>
            <a:r>
              <a:rPr lang="en-US"/>
              <a:t>Confidential | Cyberint Copyright © All Rights Reserved 2020</a:t>
            </a:r>
          </a:p>
        </p:txBody>
      </p:sp>
      <p:sp>
        <p:nvSpPr>
          <p:cNvPr id="583" name="Google Shape;583;p31"/>
          <p:cNvSpPr txBox="1">
            <a:spLocks noGrp="1"/>
          </p:cNvSpPr>
          <p:nvPr>
            <p:ph type="sldNum" idx="12"/>
          </p:nvPr>
        </p:nvSpPr>
        <p:spPr/>
        <p:txBody>
          <a:bodyPr/>
          <a:lstStyle/>
          <a:p>
            <a:fld id="{00000000-1234-1234-1234-123412341234}" type="slidenum">
              <a:rPr lang="en-US" smtClean="0"/>
              <a:pPr/>
              <a:t>38</a:t>
            </a:fld>
            <a:endParaRPr lang="en-US"/>
          </a:p>
        </p:txBody>
      </p:sp>
      <p:sp>
        <p:nvSpPr>
          <p:cNvPr id="2" name="Text Placeholder 1"/>
          <p:cNvSpPr>
            <a:spLocks noGrp="1"/>
          </p:cNvSpPr>
          <p:nvPr>
            <p:ph type="body" idx="1"/>
          </p:nvPr>
        </p:nvSpPr>
        <p:spPr>
          <a:xfrm>
            <a:off x="623887" y="1743156"/>
            <a:ext cx="10944225" cy="415746"/>
          </a:xfrm>
        </p:spPr>
        <p:txBody>
          <a:bodyPr/>
          <a:lstStyle/>
          <a:p>
            <a:pPr>
              <a:lnSpc>
                <a:spcPct val="100000"/>
              </a:lnSpc>
            </a:pPr>
            <a:r>
              <a:rPr lang="en-US" sz="1400" b="0"/>
              <a:t>The accumulating evidence and intelligence enabled filing a complaint against the threat actor, that led to his arrest on April 30, 2020. Currently there is a trial held against Fernando Tiolengco in the Philippines. </a:t>
            </a:r>
          </a:p>
        </p:txBody>
      </p:sp>
      <p:grpSp>
        <p:nvGrpSpPr>
          <p:cNvPr id="3" name="Group 2"/>
          <p:cNvGrpSpPr/>
          <p:nvPr/>
        </p:nvGrpSpPr>
        <p:grpSpPr>
          <a:xfrm>
            <a:off x="481827" y="2994044"/>
            <a:ext cx="11256561" cy="1342545"/>
            <a:chOff x="481827" y="2994044"/>
            <a:chExt cx="11256561" cy="1342545"/>
          </a:xfrm>
        </p:grpSpPr>
        <p:grpSp>
          <p:nvGrpSpPr>
            <p:cNvPr id="8" name="Google Shape;593;p32"/>
            <p:cNvGrpSpPr/>
            <p:nvPr/>
          </p:nvGrpSpPr>
          <p:grpSpPr>
            <a:xfrm>
              <a:off x="481827" y="3005296"/>
              <a:ext cx="11256561" cy="1331293"/>
              <a:chOff x="481827" y="1497808"/>
              <a:chExt cx="11256561" cy="1331293"/>
            </a:xfrm>
          </p:grpSpPr>
          <p:cxnSp>
            <p:nvCxnSpPr>
              <p:cNvPr id="9" name="Google Shape;594;p32"/>
              <p:cNvCxnSpPr/>
              <p:nvPr/>
            </p:nvCxnSpPr>
            <p:spPr>
              <a:xfrm>
                <a:off x="1810999"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10" name="Google Shape;595;p32"/>
              <p:cNvSpPr/>
              <p:nvPr/>
            </p:nvSpPr>
            <p:spPr>
              <a:xfrm>
                <a:off x="94659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1</a:t>
                </a:r>
                <a:endParaRPr b="1">
                  <a:solidFill>
                    <a:srgbClr val="1B1464"/>
                  </a:solidFill>
                  <a:latin typeface="Lato"/>
                  <a:ea typeface="Lato"/>
                  <a:cs typeface="Lato"/>
                </a:endParaRPr>
              </a:p>
            </p:txBody>
          </p:sp>
          <p:sp>
            <p:nvSpPr>
              <p:cNvPr id="11" name="Google Shape;596;p32"/>
              <p:cNvSpPr txBox="1"/>
              <p:nvPr/>
            </p:nvSpPr>
            <p:spPr>
              <a:xfrm>
                <a:off x="481827" y="2336801"/>
                <a:ext cx="1586400"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Argos™ Detection</a:t>
                </a:r>
                <a:endParaRPr sz="1400">
                  <a:solidFill>
                    <a:srgbClr val="151546"/>
                  </a:solidFill>
                </a:endParaRPr>
              </a:p>
            </p:txBody>
          </p:sp>
          <p:sp>
            <p:nvSpPr>
              <p:cNvPr id="12" name="Google Shape;597;p32"/>
              <p:cNvSpPr txBox="1"/>
              <p:nvPr/>
            </p:nvSpPr>
            <p:spPr>
              <a:xfrm>
                <a:off x="2093520" y="2336801"/>
                <a:ext cx="1586400" cy="246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Cyberint Alert</a:t>
                </a:r>
              </a:p>
            </p:txBody>
          </p:sp>
          <p:sp>
            <p:nvSpPr>
              <p:cNvPr id="13" name="Google Shape;598;p32"/>
              <p:cNvSpPr/>
              <p:nvPr/>
            </p:nvSpPr>
            <p:spPr>
              <a:xfrm>
                <a:off x="422320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3</a:t>
                </a:r>
                <a:endParaRPr b="1">
                  <a:solidFill>
                    <a:srgbClr val="1B1464"/>
                  </a:solidFill>
                  <a:latin typeface="Lato"/>
                  <a:ea typeface="Lato"/>
                  <a:cs typeface="Lato"/>
                </a:endParaRPr>
              </a:p>
            </p:txBody>
          </p:sp>
          <p:sp>
            <p:nvSpPr>
              <p:cNvPr id="14" name="Google Shape;599;p32"/>
              <p:cNvSpPr/>
              <p:nvPr/>
            </p:nvSpPr>
            <p:spPr>
              <a:xfrm>
                <a:off x="5834025"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4</a:t>
                </a:r>
                <a:endParaRPr b="1">
                  <a:solidFill>
                    <a:srgbClr val="1B1464"/>
                  </a:solidFill>
                  <a:latin typeface="Lato"/>
                  <a:ea typeface="Lato"/>
                  <a:cs typeface="Lato"/>
                </a:endParaRPr>
              </a:p>
            </p:txBody>
          </p:sp>
          <p:sp>
            <p:nvSpPr>
              <p:cNvPr id="15" name="Google Shape;600;p32"/>
              <p:cNvSpPr/>
              <p:nvPr/>
            </p:nvSpPr>
            <p:spPr>
              <a:xfrm>
                <a:off x="9014026" y="1497808"/>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6</a:t>
                </a:r>
                <a:endParaRPr b="1">
                  <a:solidFill>
                    <a:srgbClr val="1B1464"/>
                  </a:solidFill>
                  <a:latin typeface="Lato"/>
                  <a:ea typeface="Lato"/>
                  <a:cs typeface="Lato"/>
                </a:endParaRPr>
              </a:p>
            </p:txBody>
          </p:sp>
          <p:sp>
            <p:nvSpPr>
              <p:cNvPr id="16" name="Google Shape;601;p32"/>
              <p:cNvSpPr/>
              <p:nvPr/>
            </p:nvSpPr>
            <p:spPr>
              <a:xfrm>
                <a:off x="10621931" y="1497808"/>
                <a:ext cx="679800" cy="679800"/>
              </a:xfrm>
              <a:prstGeom prst="ellipse">
                <a:avLst/>
              </a:prstGeom>
              <a:solidFill>
                <a:schemeClr val="accent4"/>
              </a:solidFill>
              <a:ln>
                <a:noFill/>
              </a:ln>
              <a:effectLst>
                <a:outerShdw blurRad="127000" dist="25400" dir="5400000" sx="102000" sy="102000" algn="ctr" rotWithShape="0">
                  <a:schemeClr val="accent4">
                    <a:alpha val="49800"/>
                  </a:schemeClr>
                </a:outerShdw>
              </a:effectLst>
            </p:spPr>
            <p:txBody>
              <a:bodyPr spcFirstLastPara="1" wrap="square" lIns="0" tIns="0" rIns="0" bIns="0" anchor="ctr" anchorCtr="0">
                <a:noAutofit/>
              </a:bodyPr>
              <a:lstStyle/>
              <a:p>
                <a:pPr algn="ctr" rtl="1"/>
                <a:r>
                  <a:rPr lang="en-US" b="1">
                    <a:solidFill>
                      <a:srgbClr val="FFFFFF"/>
                    </a:solidFill>
                    <a:latin typeface="Lato"/>
                    <a:ea typeface="Lato"/>
                    <a:cs typeface="Lato"/>
                    <a:sym typeface="Lato"/>
                  </a:rPr>
                  <a:t>7</a:t>
                </a:r>
                <a:endParaRPr b="1">
                  <a:solidFill>
                    <a:srgbClr val="FFFFFF"/>
                  </a:solidFill>
                  <a:latin typeface="Lato"/>
                  <a:ea typeface="Lato"/>
                  <a:cs typeface="Lato"/>
                </a:endParaRPr>
              </a:p>
            </p:txBody>
          </p:sp>
          <p:cxnSp>
            <p:nvCxnSpPr>
              <p:cNvPr id="17" name="Google Shape;602;p32"/>
              <p:cNvCxnSpPr/>
              <p:nvPr/>
            </p:nvCxnSpPr>
            <p:spPr>
              <a:xfrm>
                <a:off x="3418883"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8" name="Google Shape;603;p32"/>
              <p:cNvCxnSpPr/>
              <p:nvPr/>
            </p:nvCxnSpPr>
            <p:spPr>
              <a:xfrm>
                <a:off x="5026767"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19" name="Google Shape;604;p32"/>
              <p:cNvCxnSpPr/>
              <p:nvPr/>
            </p:nvCxnSpPr>
            <p:spPr>
              <a:xfrm>
                <a:off x="6634651"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0" name="Google Shape;605;p32"/>
              <p:cNvCxnSpPr/>
              <p:nvPr/>
            </p:nvCxnSpPr>
            <p:spPr>
              <a:xfrm>
                <a:off x="8242535" y="1784227"/>
                <a:ext cx="630300" cy="0"/>
              </a:xfrm>
              <a:prstGeom prst="straightConnector1">
                <a:avLst/>
              </a:prstGeom>
              <a:noFill/>
              <a:ln w="25400" cap="sq" cmpd="sng">
                <a:solidFill>
                  <a:srgbClr val="C4C4C4"/>
                </a:solidFill>
                <a:prstDash val="solid"/>
                <a:round/>
                <a:headEnd type="none" w="sm" len="sm"/>
                <a:tailEnd type="triangle" w="lg" len="lg"/>
              </a:ln>
            </p:spPr>
          </p:cxnSp>
          <p:cxnSp>
            <p:nvCxnSpPr>
              <p:cNvPr id="22" name="Google Shape;606;p32"/>
              <p:cNvCxnSpPr/>
              <p:nvPr/>
            </p:nvCxnSpPr>
            <p:spPr>
              <a:xfrm>
                <a:off x="9850420" y="1784227"/>
                <a:ext cx="630300" cy="0"/>
              </a:xfrm>
              <a:prstGeom prst="straightConnector1">
                <a:avLst/>
              </a:prstGeom>
              <a:noFill/>
              <a:ln w="25400" cap="sq" cmpd="sng">
                <a:solidFill>
                  <a:srgbClr val="C4C4C4"/>
                </a:solidFill>
                <a:prstDash val="solid"/>
                <a:round/>
                <a:headEnd type="none" w="sm" len="sm"/>
                <a:tailEnd type="triangle" w="lg" len="lg"/>
              </a:ln>
            </p:spPr>
          </p:cxnSp>
          <p:sp>
            <p:nvSpPr>
              <p:cNvPr id="23" name="Google Shape;607;p32"/>
              <p:cNvSpPr txBox="1"/>
              <p:nvPr/>
            </p:nvSpPr>
            <p:spPr>
              <a:xfrm>
                <a:off x="3687500" y="2336801"/>
                <a:ext cx="1586400"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Request for Investigation</a:t>
                </a:r>
              </a:p>
            </p:txBody>
          </p:sp>
          <p:sp>
            <p:nvSpPr>
              <p:cNvPr id="24" name="Google Shape;608;p32"/>
              <p:cNvSpPr txBox="1"/>
              <p:nvPr/>
            </p:nvSpPr>
            <p:spPr>
              <a:xfrm>
                <a:off x="5408648" y="2336801"/>
                <a:ext cx="1402918" cy="492300"/>
              </a:xfrm>
              <a:prstGeom prst="rect">
                <a:avLst/>
              </a:prstGeom>
              <a:noFill/>
              <a:ln>
                <a:noFill/>
              </a:ln>
            </p:spPr>
            <p:txBody>
              <a:bodyPr spcFirstLastPara="1" wrap="square" lIns="0" tIns="0" rIns="0" bIns="0" anchor="t" anchorCtr="0">
                <a:noAutofit/>
              </a:bodyPr>
              <a:lstStyle/>
              <a:p>
                <a:pPr algn="ctr"/>
                <a:r>
                  <a:rPr lang="en-US" sz="1200">
                    <a:solidFill>
                      <a:srgbClr val="151546"/>
                    </a:solidFill>
                    <a:latin typeface="Lato"/>
                    <a:ea typeface="Lato"/>
                    <a:cs typeface="Lato"/>
                    <a:sym typeface="Lato"/>
                  </a:rPr>
                  <a:t>Uncover Real Identity</a:t>
                </a:r>
              </a:p>
            </p:txBody>
          </p:sp>
          <p:sp>
            <p:nvSpPr>
              <p:cNvPr id="25" name="Google Shape;609;p32"/>
              <p:cNvSpPr txBox="1"/>
              <p:nvPr/>
            </p:nvSpPr>
            <p:spPr>
              <a:xfrm>
                <a:off x="7097075" y="2336801"/>
                <a:ext cx="1249452"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Ongoing Monitoring</a:t>
                </a:r>
              </a:p>
            </p:txBody>
          </p:sp>
          <p:sp>
            <p:nvSpPr>
              <p:cNvPr id="26" name="Google Shape;610;p32"/>
              <p:cNvSpPr txBox="1"/>
              <p:nvPr/>
            </p:nvSpPr>
            <p:spPr>
              <a:xfrm>
                <a:off x="8632036" y="2336801"/>
                <a:ext cx="1402918" cy="492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Aggregated Evidence</a:t>
                </a:r>
              </a:p>
              <a:p>
                <a:pPr algn="ctr">
                  <a:buClr>
                    <a:srgbClr val="151546"/>
                  </a:buClr>
                  <a:buSzPts val="1600"/>
                  <a:buFont typeface="Lato"/>
                  <a:buNone/>
                </a:pPr>
                <a:endParaRPr sz="1200">
                  <a:solidFill>
                    <a:srgbClr val="151546"/>
                  </a:solidFill>
                  <a:latin typeface="Lato"/>
                  <a:ea typeface="Lato"/>
                  <a:cs typeface="Lato"/>
                  <a:sym typeface="Lato"/>
                </a:endParaRPr>
              </a:p>
            </p:txBody>
          </p:sp>
          <p:sp>
            <p:nvSpPr>
              <p:cNvPr id="27" name="Google Shape;611;p32"/>
              <p:cNvSpPr txBox="1"/>
              <p:nvPr/>
            </p:nvSpPr>
            <p:spPr>
              <a:xfrm>
                <a:off x="10151988" y="2336801"/>
                <a:ext cx="1586400" cy="246300"/>
              </a:xfrm>
              <a:prstGeom prst="rect">
                <a:avLst/>
              </a:prstGeom>
              <a:noFill/>
              <a:ln>
                <a:noFill/>
              </a:ln>
            </p:spPr>
            <p:txBody>
              <a:bodyPr spcFirstLastPara="1" wrap="square" lIns="0" tIns="0" rIns="0" bIns="0" anchor="t" anchorCtr="0">
                <a:noAutofit/>
              </a:bodyPr>
              <a:lstStyle/>
              <a:p>
                <a:pPr algn="ctr">
                  <a:buClr>
                    <a:srgbClr val="151546"/>
                  </a:buClr>
                  <a:buSzPts val="1600"/>
                  <a:buFont typeface="Lato"/>
                  <a:buNone/>
                </a:pPr>
                <a:r>
                  <a:rPr lang="en-US" sz="1200">
                    <a:solidFill>
                      <a:srgbClr val="151546"/>
                    </a:solidFill>
                    <a:latin typeface="Lato"/>
                    <a:ea typeface="Lato"/>
                    <a:cs typeface="Lato"/>
                    <a:sym typeface="Lato"/>
                  </a:rPr>
                  <a:t>Arrest</a:t>
                </a:r>
              </a:p>
            </p:txBody>
          </p:sp>
        </p:grpSp>
        <p:sp>
          <p:nvSpPr>
            <p:cNvPr id="28" name="Google Shape;612;p32"/>
            <p:cNvSpPr/>
            <p:nvPr/>
          </p:nvSpPr>
          <p:spPr>
            <a:xfrm>
              <a:off x="2554432" y="2994044"/>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2</a:t>
              </a:r>
              <a:endParaRPr b="1">
                <a:solidFill>
                  <a:srgbClr val="1B1464"/>
                </a:solidFill>
                <a:latin typeface="Lato"/>
                <a:ea typeface="Lato"/>
                <a:cs typeface="Lato"/>
              </a:endParaRPr>
            </a:p>
          </p:txBody>
        </p:sp>
        <p:sp>
          <p:nvSpPr>
            <p:cNvPr id="29" name="Google Shape;613;p32"/>
            <p:cNvSpPr/>
            <p:nvPr/>
          </p:nvSpPr>
          <p:spPr>
            <a:xfrm>
              <a:off x="7413777" y="2994044"/>
              <a:ext cx="679800" cy="679800"/>
            </a:xfrm>
            <a:prstGeom prst="ellipse">
              <a:avLst/>
            </a:prstGeom>
            <a:solidFill>
              <a:srgbClr val="FFFFFF"/>
            </a:solidFill>
            <a:ln>
              <a:noFill/>
            </a:ln>
            <a:effectLst>
              <a:outerShdw blurRad="127000" dist="25400" dir="5400000" sx="102000" sy="102000" algn="ctr" rotWithShape="0">
                <a:srgbClr val="000000">
                  <a:alpha val="29800"/>
                </a:srgbClr>
              </a:outerShdw>
            </a:effectLst>
          </p:spPr>
          <p:txBody>
            <a:bodyPr spcFirstLastPara="1" wrap="square" lIns="0" tIns="0" rIns="0" bIns="0" anchor="ctr" anchorCtr="0">
              <a:noAutofit/>
            </a:bodyPr>
            <a:lstStyle/>
            <a:p>
              <a:pPr algn="ctr" rtl="1">
                <a:buClr>
                  <a:srgbClr val="1B1464"/>
                </a:buClr>
                <a:buSzPts val="1800"/>
                <a:buFont typeface="Lato"/>
                <a:buNone/>
              </a:pPr>
              <a:r>
                <a:rPr lang="en-US" b="1">
                  <a:solidFill>
                    <a:srgbClr val="1B1464"/>
                  </a:solidFill>
                  <a:latin typeface="Lato"/>
                  <a:ea typeface="Lato"/>
                  <a:cs typeface="Lato"/>
                  <a:sym typeface="Lato"/>
                </a:rPr>
                <a:t>5</a:t>
              </a:r>
              <a:endParaRPr b="1">
                <a:solidFill>
                  <a:srgbClr val="1B1464"/>
                </a:solidFill>
                <a:latin typeface="Lato"/>
                <a:ea typeface="Lato"/>
                <a:cs typeface="Lato"/>
              </a:endParaRPr>
            </a:p>
          </p:txBody>
        </p:sp>
      </p:grpSp>
      <p:cxnSp>
        <p:nvCxnSpPr>
          <p:cNvPr id="62" name="Straight Arrow Connector 61"/>
          <p:cNvCxnSpPr/>
          <p:nvPr/>
        </p:nvCxnSpPr>
        <p:spPr>
          <a:xfrm flipH="1" flipV="1">
            <a:off x="6545908" y="5234506"/>
            <a:ext cx="481462" cy="2598"/>
          </a:xfrm>
          <a:prstGeom prst="straightConnector1">
            <a:avLst/>
          </a:prstGeom>
          <a:noFill/>
          <a:ln w="25400" cap="sq" cmpd="sng">
            <a:solidFill>
              <a:srgbClr val="C4C4C4"/>
            </a:solidFill>
            <a:prstDash val="solid"/>
            <a:round/>
            <a:headEnd type="none" w="sm" len="sm"/>
            <a:tailEnd type="triangle" w="lg" len="lg"/>
          </a:ln>
        </p:spPr>
      </p:cxnSp>
      <p:pic>
        <p:nvPicPr>
          <p:cNvPr id="38" name="Google Shape;1047;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22364" y="4589079"/>
            <a:ext cx="2439106" cy="1540813"/>
          </a:xfrm>
          <a:prstGeom prst="rect">
            <a:avLst/>
          </a:prstGeom>
          <a:noFill/>
          <a:ln w="3175">
            <a:solidFill>
              <a:schemeClr val="tx1"/>
            </a:solidFill>
          </a:ln>
          <a:effectLst/>
        </p:spPr>
      </p:pic>
      <p:pic>
        <p:nvPicPr>
          <p:cNvPr id="39" name="Google Shape;1048;p4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27370" y="4589696"/>
            <a:ext cx="2731953" cy="1539069"/>
          </a:xfrm>
          <a:prstGeom prst="rect">
            <a:avLst/>
          </a:prstGeom>
          <a:noFill/>
          <a:ln w="3175">
            <a:solidFill>
              <a:schemeClr val="tx1"/>
            </a:solidFill>
          </a:ln>
          <a:effectLst/>
        </p:spPr>
      </p:pic>
      <p:cxnSp>
        <p:nvCxnSpPr>
          <p:cNvPr id="40" name="Google Shape;614;p32"/>
          <p:cNvCxnSpPr>
            <a:endCxn id="39" idx="3"/>
          </p:cNvCxnSpPr>
          <p:nvPr/>
        </p:nvCxnSpPr>
        <p:spPr>
          <a:xfrm rot="5400000">
            <a:off x="9747078" y="4178033"/>
            <a:ext cx="1193443" cy="1168952"/>
          </a:xfrm>
          <a:prstGeom prst="bentConnector2">
            <a:avLst/>
          </a:prstGeom>
          <a:noFill/>
          <a:ln w="25400" cap="sq" cmpd="sng">
            <a:solidFill>
              <a:srgbClr val="C4C4C4"/>
            </a:solidFill>
            <a:prstDash val="solid"/>
            <a:round/>
            <a:headEnd type="none" w="sm" len="sm"/>
            <a:tailEnd type="triangle" w="lg" len="lg"/>
          </a:ln>
        </p:spPr>
      </p:cxnSp>
    </p:spTree>
    <p:extLst>
      <p:ext uri="{BB962C8B-B14F-4D97-AF65-F5344CB8AC3E}">
        <p14:creationId xmlns:p14="http://schemas.microsoft.com/office/powerpoint/2010/main" val="3990994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250"/>
                                        <p:tgtEl>
                                          <p:spTgt spid="40"/>
                                        </p:tgtEl>
                                      </p:cBhvr>
                                    </p:animEffect>
                                  </p:childTnLst>
                                </p:cTn>
                              </p:par>
                            </p:childTnLst>
                          </p:cTn>
                        </p:par>
                        <p:par>
                          <p:cTn id="8" fill="hold">
                            <p:stCondLst>
                              <p:cond delay="250"/>
                            </p:stCondLst>
                            <p:childTnLst>
                              <p:par>
                                <p:cTn id="9" presetID="23" presetClass="entr" presetSubtype="272"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250" fill="hold"/>
                                        <p:tgtEl>
                                          <p:spTgt spid="39"/>
                                        </p:tgtEl>
                                        <p:attrNameLst>
                                          <p:attrName>ppt_w</p:attrName>
                                        </p:attrNameLst>
                                      </p:cBhvr>
                                      <p:tavLst>
                                        <p:tav tm="0">
                                          <p:val>
                                            <p:strVal val="2/3*#ppt_w"/>
                                          </p:val>
                                        </p:tav>
                                        <p:tav tm="100000">
                                          <p:val>
                                            <p:strVal val="#ppt_w"/>
                                          </p:val>
                                        </p:tav>
                                      </p:tavLst>
                                    </p:anim>
                                    <p:anim calcmode="lin" valueType="num">
                                      <p:cBhvr>
                                        <p:cTn id="12" dur="250" fill="hold"/>
                                        <p:tgtEl>
                                          <p:spTgt spid="39"/>
                                        </p:tgtEl>
                                        <p:attrNameLst>
                                          <p:attrName>ppt_h</p:attrName>
                                        </p:attrNameLst>
                                      </p:cBhvr>
                                      <p:tavLst>
                                        <p:tav tm="0">
                                          <p:val>
                                            <p:strVal val="2/3*#ppt_h"/>
                                          </p:val>
                                        </p:tav>
                                        <p:tav tm="100000">
                                          <p:val>
                                            <p:strVal val="#ppt_h"/>
                                          </p:val>
                                        </p:tav>
                                      </p:tavLst>
                                    </p:anim>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right)">
                                      <p:cBhvr>
                                        <p:cTn id="16" dur="250"/>
                                        <p:tgtEl>
                                          <p:spTgt spid="62"/>
                                        </p:tgtEl>
                                      </p:cBhvr>
                                    </p:animEffect>
                                  </p:childTnLst>
                                </p:cTn>
                              </p:par>
                            </p:childTnLst>
                          </p:cTn>
                        </p:par>
                        <p:par>
                          <p:cTn id="17" fill="hold">
                            <p:stCondLst>
                              <p:cond delay="750"/>
                            </p:stCondLst>
                            <p:childTnLst>
                              <p:par>
                                <p:cTn id="18" presetID="23" presetClass="entr" presetSubtype="272"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250" fill="hold"/>
                                        <p:tgtEl>
                                          <p:spTgt spid="38"/>
                                        </p:tgtEl>
                                        <p:attrNameLst>
                                          <p:attrName>ppt_w</p:attrName>
                                        </p:attrNameLst>
                                      </p:cBhvr>
                                      <p:tavLst>
                                        <p:tav tm="0">
                                          <p:val>
                                            <p:strVal val="2/3*#ppt_w"/>
                                          </p:val>
                                        </p:tav>
                                        <p:tav tm="100000">
                                          <p:val>
                                            <p:strVal val="#ppt_w"/>
                                          </p:val>
                                        </p:tav>
                                      </p:tavLst>
                                    </p:anim>
                                    <p:anim calcmode="lin" valueType="num">
                                      <p:cBhvr>
                                        <p:cTn id="21" dur="250" fill="hold"/>
                                        <p:tgtEl>
                                          <p:spTgt spid="3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ctrTitle"/>
          </p:nvPr>
        </p:nvSpPr>
        <p:spPr/>
        <p:txBody>
          <a:bodyPr/>
          <a:lstStyle/>
          <a:p>
            <a:r>
              <a:rPr lang="en-US"/>
              <a:t>Thank You</a:t>
            </a:r>
          </a:p>
        </p:txBody>
      </p:sp>
      <p:sp>
        <p:nvSpPr>
          <p:cNvPr id="2" name="Footer Placeholder 1"/>
          <p:cNvSpPr>
            <a:spLocks noGrp="1"/>
          </p:cNvSpPr>
          <p:nvPr>
            <p:ph type="ftr" sz="quarter" idx="11"/>
          </p:nvPr>
        </p:nvSpPr>
        <p:spPr/>
        <p:txBody>
          <a:bodyPr/>
          <a:lstStyle/>
          <a:p>
            <a:r>
              <a:rPr lang="en-US"/>
              <a:t>Confidential | Cyberint Copyright © All Rights Reserved 2020</a:t>
            </a:r>
          </a:p>
        </p:txBody>
      </p:sp>
      <p:sp>
        <p:nvSpPr>
          <p:cNvPr id="3" name="Slide Number Placeholder 2"/>
          <p:cNvSpPr>
            <a:spLocks noGrp="1"/>
          </p:cNvSpPr>
          <p:nvPr>
            <p:ph type="sldNum" sz="quarter" idx="12"/>
          </p:nvPr>
        </p:nvSpPr>
        <p:spPr/>
        <p:txBody>
          <a:bodyPr/>
          <a:lstStyle/>
          <a:p>
            <a:fld id="{48F63A3B-78C7-47BE-AE5E-E10140E04643}" type="slidenum">
              <a:rPr lang="en-US" smtClean="0"/>
              <a:pPr/>
              <a:t>39</a:t>
            </a:fld>
            <a:endParaRPr lang="en-US"/>
          </a:p>
        </p:txBody>
      </p:sp>
      <p:sp>
        <p:nvSpPr>
          <p:cNvPr id="5" name="Google Shape;924;p9">
            <a:extLst>
              <a:ext uri="{FF2B5EF4-FFF2-40B4-BE49-F238E27FC236}">
                <a16:creationId xmlns:a16="http://schemas.microsoft.com/office/drawing/2014/main" id="{6BAF821B-13E0-47D6-8095-046C1B85849D}"/>
              </a:ext>
            </a:extLst>
          </p:cNvPr>
          <p:cNvSpPr txBox="1">
            <a:spLocks/>
          </p:cNvSpPr>
          <p:nvPr/>
        </p:nvSpPr>
        <p:spPr>
          <a:xfrm>
            <a:off x="4479170" y="4626212"/>
            <a:ext cx="3233660" cy="33239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rgbClr val="FFFFFF"/>
              </a:buClr>
              <a:buSzPts val="5400"/>
              <a:defRPr/>
            </a:pPr>
            <a:r>
              <a:rPr lang="en-US" sz="2400" kern="0">
                <a:solidFill>
                  <a:srgbClr val="FFFFFF"/>
                </a:solidFill>
                <a:latin typeface="Hind" panose="02000000000000000000" pitchFamily="2" charset="0"/>
                <a:cs typeface="Hind" panose="02000000000000000000" pitchFamily="2" charset="0"/>
                <a:hlinkClick r:id="rId2"/>
              </a:rPr>
              <a:t>www.cyberint.com</a:t>
            </a:r>
            <a:r>
              <a:rPr lang="en-US" sz="2400" kern="0">
                <a:solidFill>
                  <a:srgbClr val="FFFFFF"/>
                </a:solidFill>
                <a:latin typeface="Hind" panose="02000000000000000000" pitchFamily="2" charset="0"/>
                <a:cs typeface="Hind" panose="02000000000000000000" pitchFamily="2" charset="0"/>
              </a:rPr>
              <a:t> </a:t>
            </a:r>
          </a:p>
        </p:txBody>
      </p:sp>
      <p:grpSp>
        <p:nvGrpSpPr>
          <p:cNvPr id="11" name="Group 10"/>
          <p:cNvGrpSpPr/>
          <p:nvPr/>
        </p:nvGrpSpPr>
        <p:grpSpPr>
          <a:xfrm>
            <a:off x="4836200" y="5136548"/>
            <a:ext cx="2510583" cy="437026"/>
            <a:chOff x="4836200" y="5136548"/>
            <a:chExt cx="2510583" cy="437026"/>
          </a:xfrm>
        </p:grpSpPr>
        <p:pic>
          <p:nvPicPr>
            <p:cNvPr id="6" name="Google Shape;927;p9">
              <a:hlinkClick r:id="rId3"/>
              <a:extLst>
                <a:ext uri="{FF2B5EF4-FFF2-40B4-BE49-F238E27FC236}">
                  <a16:creationId xmlns:a16="http://schemas.microsoft.com/office/drawing/2014/main" id="{AAE7437F-7196-4E2B-AAC4-0DCFA7442DF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836200" y="5157362"/>
              <a:ext cx="395401" cy="395398"/>
            </a:xfrm>
            <a:prstGeom prst="rect">
              <a:avLst/>
            </a:prstGeom>
            <a:noFill/>
            <a:ln>
              <a:noFill/>
            </a:ln>
          </p:spPr>
        </p:pic>
        <p:pic>
          <p:nvPicPr>
            <p:cNvPr id="7" name="Google Shape;928;p9">
              <a:hlinkClick r:id="rId5"/>
              <a:extLst>
                <a:ext uri="{FF2B5EF4-FFF2-40B4-BE49-F238E27FC236}">
                  <a16:creationId xmlns:a16="http://schemas.microsoft.com/office/drawing/2014/main" id="{20DFFC95-C44F-4C2B-B2EB-766B6B8E118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865390" y="5136548"/>
              <a:ext cx="437030" cy="437026"/>
            </a:xfrm>
            <a:prstGeom prst="rect">
              <a:avLst/>
            </a:prstGeom>
            <a:noFill/>
            <a:ln>
              <a:noFill/>
            </a:ln>
          </p:spPr>
        </p:pic>
        <p:pic>
          <p:nvPicPr>
            <p:cNvPr id="8" name="Google Shape;929;p9">
              <a:hlinkClick r:id="rId7"/>
              <a:extLst>
                <a:ext uri="{FF2B5EF4-FFF2-40B4-BE49-F238E27FC236}">
                  <a16:creationId xmlns:a16="http://schemas.microsoft.com/office/drawing/2014/main" id="{FD2EE70A-5AA3-4C24-91CC-60A9D1701322}"/>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422507" y="5195352"/>
              <a:ext cx="357411" cy="357408"/>
            </a:xfrm>
            <a:prstGeom prst="rect">
              <a:avLst/>
            </a:prstGeom>
            <a:noFill/>
            <a:ln>
              <a:noFill/>
            </a:ln>
          </p:spPr>
        </p:pic>
        <p:pic>
          <p:nvPicPr>
            <p:cNvPr id="9" name="Google Shape;930;p9">
              <a:hlinkClick r:id="rId9"/>
              <a:extLst>
                <a:ext uri="{FF2B5EF4-FFF2-40B4-BE49-F238E27FC236}">
                  <a16:creationId xmlns:a16="http://schemas.microsoft.com/office/drawing/2014/main" id="{D59A5F3B-BEA5-49AC-915F-F8E420A4C4E4}"/>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6450386" y="5213579"/>
              <a:ext cx="282967" cy="282964"/>
            </a:xfrm>
            <a:prstGeom prst="rect">
              <a:avLst/>
            </a:prstGeom>
            <a:noFill/>
            <a:ln>
              <a:noFill/>
            </a:ln>
          </p:spPr>
        </p:pic>
        <p:pic>
          <p:nvPicPr>
            <p:cNvPr id="10" name="Google Shape;931;p9">
              <a:hlinkClick r:id="rId11"/>
              <a:extLst>
                <a:ext uri="{FF2B5EF4-FFF2-40B4-BE49-F238E27FC236}">
                  <a16:creationId xmlns:a16="http://schemas.microsoft.com/office/drawing/2014/main" id="{20906042-19D9-4BAA-A79C-6B1B2BF069EB}"/>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7012430" y="5162201"/>
              <a:ext cx="334353" cy="334342"/>
            </a:xfrm>
            <a:prstGeom prst="rect">
              <a:avLst/>
            </a:prstGeom>
            <a:noFill/>
            <a:ln>
              <a:noFill/>
            </a:ln>
          </p:spPr>
        </p:pic>
      </p:grpSp>
    </p:spTree>
    <p:extLst>
      <p:ext uri="{BB962C8B-B14F-4D97-AF65-F5344CB8AC3E}">
        <p14:creationId xmlns:p14="http://schemas.microsoft.com/office/powerpoint/2010/main" val="1816933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grpSp>
        <p:nvGrpSpPr>
          <p:cNvPr id="100" name="Group 99"/>
          <p:cNvGrpSpPr/>
          <p:nvPr/>
        </p:nvGrpSpPr>
        <p:grpSpPr>
          <a:xfrm>
            <a:off x="2202815" y="2057758"/>
            <a:ext cx="5909985" cy="3966078"/>
            <a:chOff x="2202815" y="2057758"/>
            <a:chExt cx="5909985" cy="3966078"/>
          </a:xfrm>
        </p:grpSpPr>
        <p:cxnSp>
          <p:nvCxnSpPr>
            <p:cNvPr id="52" name="Straight Arrow Connector 51"/>
            <p:cNvCxnSpPr/>
            <p:nvPr/>
          </p:nvCxnSpPr>
          <p:spPr>
            <a:xfrm flipV="1">
              <a:off x="2202815" y="2057758"/>
              <a:ext cx="5854363" cy="2154447"/>
            </a:xfrm>
            <a:prstGeom prst="straightConnector1">
              <a:avLst/>
            </a:prstGeom>
            <a:ln w="34925" cap="rnd">
              <a:solidFill>
                <a:schemeClr val="tx1">
                  <a:alpha val="40000"/>
                </a:schemeClr>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2202815" y="2565013"/>
              <a:ext cx="5381543" cy="1647192"/>
            </a:xfrm>
            <a:prstGeom prst="straightConnector1">
              <a:avLst/>
            </a:prstGeom>
            <a:ln w="34925" cap="rnd">
              <a:solidFill>
                <a:schemeClr val="tx1">
                  <a:alpha val="40000"/>
                </a:schemeClr>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38" idx="1"/>
            </p:cNvCxnSpPr>
            <p:nvPr/>
          </p:nvCxnSpPr>
          <p:spPr>
            <a:xfrm flipV="1">
              <a:off x="2202815" y="3122462"/>
              <a:ext cx="4829687" cy="1089743"/>
            </a:xfrm>
            <a:prstGeom prst="straightConnector1">
              <a:avLst/>
            </a:prstGeom>
            <a:ln w="34925" cap="rnd">
              <a:solidFill>
                <a:schemeClr val="tx1">
                  <a:alpha val="40000"/>
                </a:schemeClr>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2202815" y="4075654"/>
              <a:ext cx="4006970" cy="26522"/>
            </a:xfrm>
            <a:prstGeom prst="straightConnector1">
              <a:avLst/>
            </a:prstGeom>
            <a:ln w="34925" cap="rnd">
              <a:solidFill>
                <a:schemeClr val="tx1">
                  <a:alpha val="40000"/>
                </a:schemeClr>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2202815" y="4212205"/>
              <a:ext cx="4867314" cy="496058"/>
            </a:xfrm>
            <a:prstGeom prst="straightConnector1">
              <a:avLst/>
            </a:prstGeom>
            <a:ln w="34925" cap="rnd">
              <a:solidFill>
                <a:schemeClr val="tx1">
                  <a:alpha val="40000"/>
                </a:schemeClr>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p:cNvCxnSpPr>
            <p:nvPr/>
          </p:nvCxnSpPr>
          <p:spPr>
            <a:xfrm>
              <a:off x="2202815" y="4212205"/>
              <a:ext cx="5909985" cy="1811631"/>
            </a:xfrm>
            <a:prstGeom prst="straightConnector1">
              <a:avLst/>
            </a:prstGeom>
            <a:ln w="34925" cap="rnd">
              <a:solidFill>
                <a:schemeClr val="tx1">
                  <a:alpha val="40000"/>
                </a:schemeClr>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cxnSpLocks/>
            </p:cNvCxnSpPr>
            <p:nvPr/>
          </p:nvCxnSpPr>
          <p:spPr>
            <a:xfrm>
              <a:off x="2202815" y="4212205"/>
              <a:ext cx="5299749" cy="1106312"/>
            </a:xfrm>
            <a:prstGeom prst="straightConnector1">
              <a:avLst/>
            </a:prstGeom>
            <a:ln w="34925" cap="rnd">
              <a:solidFill>
                <a:schemeClr val="tx1">
                  <a:alpha val="40000"/>
                </a:schemeClr>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D594FEF-25C8-434D-AEDB-D3237D707C80}"/>
                </a:ext>
              </a:extLst>
            </p:cNvPr>
            <p:cNvCxnSpPr>
              <a:cxnSpLocks/>
            </p:cNvCxnSpPr>
            <p:nvPr/>
          </p:nvCxnSpPr>
          <p:spPr>
            <a:xfrm flipV="1">
              <a:off x="7025172" y="4042624"/>
              <a:ext cx="1032263" cy="18898"/>
            </a:xfrm>
            <a:prstGeom prst="straightConnector1">
              <a:avLst/>
            </a:prstGeom>
            <a:ln w="34925" cap="rnd">
              <a:solidFill>
                <a:schemeClr val="tx1">
                  <a:alpha val="40000"/>
                </a:schemeClr>
              </a:solidFill>
              <a:prstDash val="sysDot"/>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73" name="Oval 72"/>
          <p:cNvSpPr/>
          <p:nvPr/>
        </p:nvSpPr>
        <p:spPr>
          <a:xfrm>
            <a:off x="1198104" y="2714253"/>
            <a:ext cx="2977656" cy="297765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87"/>
          <p:cNvSpPr/>
          <p:nvPr/>
        </p:nvSpPr>
        <p:spPr>
          <a:xfrm rot="18127150">
            <a:off x="4142483" y="1070207"/>
            <a:ext cx="6591816" cy="4129548"/>
          </a:xfrm>
          <a:prstGeom prst="trapezoid">
            <a:avLst>
              <a:gd name="adj" fmla="val 72697"/>
            </a:avLst>
          </a:prstGeom>
          <a:gradFill>
            <a:gsLst>
              <a:gs pos="29000">
                <a:schemeClr val="bg1">
                  <a:alpha val="40000"/>
                </a:schemeClr>
              </a:gs>
              <a:gs pos="9000">
                <a:schemeClr val="bg1">
                  <a:alpha val="0"/>
                </a:schemeClr>
              </a:gs>
              <a:gs pos="56000">
                <a:schemeClr val="bg1">
                  <a:alpha val="28000"/>
                </a:schemeClr>
              </a:gs>
              <a:gs pos="88000">
                <a:schemeClr val="bg1">
                  <a:alpha val="0"/>
                </a:schemeClr>
              </a:gs>
            </a:gsLst>
            <a:lin ang="5400000" scaled="0"/>
          </a:gra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rapezoid 186"/>
          <p:cNvSpPr/>
          <p:nvPr/>
        </p:nvSpPr>
        <p:spPr>
          <a:xfrm rot="2993964" flipH="1">
            <a:off x="1333455" y="1624635"/>
            <a:ext cx="4533634" cy="3608730"/>
          </a:xfrm>
          <a:prstGeom prst="trapezoid">
            <a:avLst>
              <a:gd name="adj" fmla="val 51033"/>
            </a:avLst>
          </a:prstGeom>
          <a:gradFill>
            <a:gsLst>
              <a:gs pos="29000">
                <a:schemeClr val="bg1">
                  <a:alpha val="40000"/>
                </a:schemeClr>
              </a:gs>
              <a:gs pos="9000">
                <a:schemeClr val="bg1">
                  <a:alpha val="0"/>
                </a:schemeClr>
              </a:gs>
              <a:gs pos="56000">
                <a:schemeClr val="bg1">
                  <a:alpha val="28000"/>
                </a:schemeClr>
              </a:gs>
              <a:gs pos="88000">
                <a:schemeClr val="bg1">
                  <a:alpha val="0"/>
                </a:schemeClr>
              </a:gs>
            </a:gsLst>
            <a:lin ang="5400000" scaled="0"/>
          </a:gra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CFF817-AEB4-4884-AF18-AFFD9D7D5C4E}"/>
              </a:ext>
            </a:extLst>
          </p:cNvPr>
          <p:cNvSpPr>
            <a:spLocks noGrp="1"/>
          </p:cNvSpPr>
          <p:nvPr>
            <p:ph type="title"/>
          </p:nvPr>
        </p:nvSpPr>
        <p:spPr/>
        <p:txBody>
          <a:bodyPr/>
          <a:lstStyle/>
          <a:p>
            <a:r>
              <a:rPr lang="en-US"/>
              <a:t>Protection Outside</a:t>
            </a:r>
            <a:r>
              <a:rPr lang="he-IL"/>
              <a:t> </a:t>
            </a:r>
            <a:r>
              <a:rPr lang="en-US"/>
              <a:t>the Perimeter</a:t>
            </a:r>
          </a:p>
        </p:txBody>
      </p:sp>
      <p:sp>
        <p:nvSpPr>
          <p:cNvPr id="15" name="Slide Number Placeholder 14"/>
          <p:cNvSpPr>
            <a:spLocks noGrp="1"/>
          </p:cNvSpPr>
          <p:nvPr>
            <p:ph type="sldNum" idx="12"/>
          </p:nvPr>
        </p:nvSpPr>
        <p:spPr/>
        <p:txBody>
          <a:bodyPr/>
          <a:lstStyle/>
          <a:p>
            <a:pPr lvl="0"/>
            <a:fld id="{00000000-1234-1234-1234-123412341234}" type="slidenum">
              <a:rPr lang="en-US" smtClean="0"/>
              <a:pPr lvl="0"/>
              <a:t>4</a:t>
            </a:fld>
            <a:endParaRPr lang="en-US"/>
          </a:p>
        </p:txBody>
      </p:sp>
      <p:grpSp>
        <p:nvGrpSpPr>
          <p:cNvPr id="145" name="Google Shape;86;p6">
            <a:extLst>
              <a:ext uri="{FF2B5EF4-FFF2-40B4-BE49-F238E27FC236}">
                <a16:creationId xmlns:a16="http://schemas.microsoft.com/office/drawing/2014/main" id="{57BF0BDF-647B-41AF-AABD-7E5D7B9369BF}"/>
              </a:ext>
            </a:extLst>
          </p:cNvPr>
          <p:cNvGrpSpPr/>
          <p:nvPr/>
        </p:nvGrpSpPr>
        <p:grpSpPr>
          <a:xfrm>
            <a:off x="4535396" y="1968599"/>
            <a:ext cx="1679868" cy="444880"/>
            <a:chOff x="393" y="3952"/>
            <a:chExt cx="736" cy="191"/>
          </a:xfrm>
        </p:grpSpPr>
        <p:sp>
          <p:nvSpPr>
            <p:cNvPr id="146" name="Google Shape;87;p6">
              <a:extLst>
                <a:ext uri="{FF2B5EF4-FFF2-40B4-BE49-F238E27FC236}">
                  <a16:creationId xmlns:a16="http://schemas.microsoft.com/office/drawing/2014/main" id="{62E2A2B0-292A-4531-85EC-E6241889F9F7}"/>
                </a:ext>
              </a:extLst>
            </p:cNvPr>
            <p:cNvSpPr/>
            <p:nvPr/>
          </p:nvSpPr>
          <p:spPr>
            <a:xfrm>
              <a:off x="393" y="3955"/>
              <a:ext cx="138" cy="141"/>
            </a:xfrm>
            <a:custGeom>
              <a:avLst/>
              <a:gdLst/>
              <a:ahLst/>
              <a:cxnLst/>
              <a:rect l="l" t="t" r="r" b="b"/>
              <a:pathLst>
                <a:path w="3220" h="3306" extrusionOk="0">
                  <a:moveTo>
                    <a:pt x="1658" y="429"/>
                  </a:moveTo>
                  <a:cubicBezTo>
                    <a:pt x="2115" y="429"/>
                    <a:pt x="2544" y="696"/>
                    <a:pt x="2750" y="1110"/>
                  </a:cubicBezTo>
                  <a:cubicBezTo>
                    <a:pt x="2753" y="1115"/>
                    <a:pt x="2753" y="1115"/>
                    <a:pt x="2753" y="1115"/>
                  </a:cubicBezTo>
                  <a:cubicBezTo>
                    <a:pt x="3220" y="1115"/>
                    <a:pt x="3220" y="1115"/>
                    <a:pt x="3220" y="1115"/>
                  </a:cubicBezTo>
                  <a:cubicBezTo>
                    <a:pt x="3215" y="1102"/>
                    <a:pt x="3215" y="1102"/>
                    <a:pt x="3215" y="1102"/>
                  </a:cubicBezTo>
                  <a:cubicBezTo>
                    <a:pt x="2979" y="442"/>
                    <a:pt x="2353" y="0"/>
                    <a:pt x="1658" y="0"/>
                  </a:cubicBezTo>
                  <a:cubicBezTo>
                    <a:pt x="744" y="0"/>
                    <a:pt x="0" y="741"/>
                    <a:pt x="0" y="1653"/>
                  </a:cubicBezTo>
                  <a:cubicBezTo>
                    <a:pt x="0" y="2564"/>
                    <a:pt x="744" y="3306"/>
                    <a:pt x="1658" y="3306"/>
                  </a:cubicBezTo>
                  <a:cubicBezTo>
                    <a:pt x="2353" y="3306"/>
                    <a:pt x="2979" y="2863"/>
                    <a:pt x="3215" y="2204"/>
                  </a:cubicBezTo>
                  <a:cubicBezTo>
                    <a:pt x="3220" y="2191"/>
                    <a:pt x="3220" y="2191"/>
                    <a:pt x="3220" y="2191"/>
                  </a:cubicBezTo>
                  <a:cubicBezTo>
                    <a:pt x="2753" y="2191"/>
                    <a:pt x="2753" y="2191"/>
                    <a:pt x="2753" y="2191"/>
                  </a:cubicBezTo>
                  <a:cubicBezTo>
                    <a:pt x="2750" y="2196"/>
                    <a:pt x="2750" y="2196"/>
                    <a:pt x="2750" y="2196"/>
                  </a:cubicBezTo>
                  <a:cubicBezTo>
                    <a:pt x="2544" y="2610"/>
                    <a:pt x="2115" y="2877"/>
                    <a:pt x="1658" y="2877"/>
                  </a:cubicBezTo>
                  <a:cubicBezTo>
                    <a:pt x="984" y="2877"/>
                    <a:pt x="435" y="2328"/>
                    <a:pt x="435" y="1653"/>
                  </a:cubicBezTo>
                  <a:cubicBezTo>
                    <a:pt x="435" y="978"/>
                    <a:pt x="984" y="429"/>
                    <a:pt x="1658" y="429"/>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47" name="Google Shape;88;p6">
              <a:extLst>
                <a:ext uri="{FF2B5EF4-FFF2-40B4-BE49-F238E27FC236}">
                  <a16:creationId xmlns:a16="http://schemas.microsoft.com/office/drawing/2014/main" id="{140AE13F-14DC-4E53-AE59-3861F830F684}"/>
                </a:ext>
              </a:extLst>
            </p:cNvPr>
            <p:cNvSpPr/>
            <p:nvPr/>
          </p:nvSpPr>
          <p:spPr>
            <a:xfrm>
              <a:off x="543" y="4002"/>
              <a:ext cx="95" cy="141"/>
            </a:xfrm>
            <a:custGeom>
              <a:avLst/>
              <a:gdLst/>
              <a:ahLst/>
              <a:cxnLst/>
              <a:rect l="l" t="t" r="r" b="b"/>
              <a:pathLst>
                <a:path w="95" h="141" extrusionOk="0">
                  <a:moveTo>
                    <a:pt x="48" y="69"/>
                  </a:moveTo>
                  <a:lnTo>
                    <a:pt x="20" y="0"/>
                  </a:lnTo>
                  <a:lnTo>
                    <a:pt x="20" y="0"/>
                  </a:lnTo>
                  <a:lnTo>
                    <a:pt x="0" y="0"/>
                  </a:lnTo>
                  <a:lnTo>
                    <a:pt x="38" y="94"/>
                  </a:lnTo>
                  <a:lnTo>
                    <a:pt x="19" y="141"/>
                  </a:lnTo>
                  <a:lnTo>
                    <a:pt x="39" y="141"/>
                  </a:lnTo>
                  <a:lnTo>
                    <a:pt x="57" y="94"/>
                  </a:lnTo>
                  <a:lnTo>
                    <a:pt x="95" y="0"/>
                  </a:lnTo>
                  <a:lnTo>
                    <a:pt x="95" y="0"/>
                  </a:lnTo>
                  <a:lnTo>
                    <a:pt x="75" y="0"/>
                  </a:lnTo>
                  <a:lnTo>
                    <a:pt x="48" y="69"/>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48" name="Google Shape;89;p6">
              <a:extLst>
                <a:ext uri="{FF2B5EF4-FFF2-40B4-BE49-F238E27FC236}">
                  <a16:creationId xmlns:a16="http://schemas.microsoft.com/office/drawing/2014/main" id="{5096F221-BBDC-45B6-A8C6-4A38D237F78E}"/>
                </a:ext>
              </a:extLst>
            </p:cNvPr>
            <p:cNvSpPr/>
            <p:nvPr/>
          </p:nvSpPr>
          <p:spPr>
            <a:xfrm>
              <a:off x="651" y="3955"/>
              <a:ext cx="94" cy="141"/>
            </a:xfrm>
            <a:custGeom>
              <a:avLst/>
              <a:gdLst/>
              <a:ahLst/>
              <a:cxnLst/>
              <a:rect l="l" t="t" r="r" b="b"/>
              <a:pathLst>
                <a:path w="2211" h="3306" extrusionOk="0">
                  <a:moveTo>
                    <a:pt x="1105" y="1095"/>
                  </a:moveTo>
                  <a:cubicBezTo>
                    <a:pt x="862" y="1095"/>
                    <a:pt x="624" y="1178"/>
                    <a:pt x="435" y="1329"/>
                  </a:cubicBezTo>
                  <a:cubicBezTo>
                    <a:pt x="435" y="0"/>
                    <a:pt x="435" y="0"/>
                    <a:pt x="435" y="0"/>
                  </a:cubicBezTo>
                  <a:cubicBezTo>
                    <a:pt x="0" y="0"/>
                    <a:pt x="0" y="0"/>
                    <a:pt x="0" y="0"/>
                  </a:cubicBezTo>
                  <a:cubicBezTo>
                    <a:pt x="0" y="2201"/>
                    <a:pt x="0" y="2201"/>
                    <a:pt x="0" y="2201"/>
                  </a:cubicBezTo>
                  <a:cubicBezTo>
                    <a:pt x="0" y="2811"/>
                    <a:pt x="496" y="3306"/>
                    <a:pt x="1105" y="3306"/>
                  </a:cubicBezTo>
                  <a:cubicBezTo>
                    <a:pt x="1715" y="3306"/>
                    <a:pt x="2211" y="2811"/>
                    <a:pt x="2211" y="2201"/>
                  </a:cubicBezTo>
                  <a:cubicBezTo>
                    <a:pt x="2211" y="1591"/>
                    <a:pt x="1715" y="1095"/>
                    <a:pt x="1105" y="1095"/>
                  </a:cubicBezTo>
                  <a:moveTo>
                    <a:pt x="1781" y="2201"/>
                  </a:moveTo>
                  <a:cubicBezTo>
                    <a:pt x="1781" y="2574"/>
                    <a:pt x="1478" y="2877"/>
                    <a:pt x="1105" y="2877"/>
                  </a:cubicBezTo>
                  <a:cubicBezTo>
                    <a:pt x="735" y="2877"/>
                    <a:pt x="435" y="2574"/>
                    <a:pt x="435" y="2201"/>
                  </a:cubicBezTo>
                  <a:cubicBezTo>
                    <a:pt x="435" y="1831"/>
                    <a:pt x="735" y="1530"/>
                    <a:pt x="1105" y="1530"/>
                  </a:cubicBezTo>
                  <a:cubicBezTo>
                    <a:pt x="1478" y="1530"/>
                    <a:pt x="1781" y="1831"/>
                    <a:pt x="1781" y="2201"/>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49" name="Google Shape;90;p6">
              <a:extLst>
                <a:ext uri="{FF2B5EF4-FFF2-40B4-BE49-F238E27FC236}">
                  <a16:creationId xmlns:a16="http://schemas.microsoft.com/office/drawing/2014/main" id="{6532E347-449C-4159-8F25-721C74B53449}"/>
                </a:ext>
              </a:extLst>
            </p:cNvPr>
            <p:cNvSpPr/>
            <p:nvPr/>
          </p:nvSpPr>
          <p:spPr>
            <a:xfrm>
              <a:off x="758" y="4002"/>
              <a:ext cx="95" cy="94"/>
            </a:xfrm>
            <a:custGeom>
              <a:avLst/>
              <a:gdLst/>
              <a:ahLst/>
              <a:cxnLst/>
              <a:rect l="l" t="t" r="r" b="b"/>
              <a:pathLst>
                <a:path w="2211" h="2211" extrusionOk="0">
                  <a:moveTo>
                    <a:pt x="1106" y="0"/>
                  </a:moveTo>
                  <a:cubicBezTo>
                    <a:pt x="496" y="0"/>
                    <a:pt x="0" y="496"/>
                    <a:pt x="0" y="1106"/>
                  </a:cubicBezTo>
                  <a:cubicBezTo>
                    <a:pt x="0" y="1716"/>
                    <a:pt x="496" y="2211"/>
                    <a:pt x="1106" y="2211"/>
                  </a:cubicBezTo>
                  <a:cubicBezTo>
                    <a:pt x="1527" y="2211"/>
                    <a:pt x="1917" y="1969"/>
                    <a:pt x="2098" y="1594"/>
                  </a:cubicBezTo>
                  <a:cubicBezTo>
                    <a:pt x="2105" y="1580"/>
                    <a:pt x="2105" y="1580"/>
                    <a:pt x="2105" y="1580"/>
                  </a:cubicBezTo>
                  <a:cubicBezTo>
                    <a:pt x="1591" y="1580"/>
                    <a:pt x="1591" y="1580"/>
                    <a:pt x="1591" y="1580"/>
                  </a:cubicBezTo>
                  <a:cubicBezTo>
                    <a:pt x="1588" y="1583"/>
                    <a:pt x="1588" y="1583"/>
                    <a:pt x="1588" y="1583"/>
                  </a:cubicBezTo>
                  <a:cubicBezTo>
                    <a:pt x="1454" y="1711"/>
                    <a:pt x="1283" y="1782"/>
                    <a:pt x="1106" y="1782"/>
                  </a:cubicBezTo>
                  <a:cubicBezTo>
                    <a:pt x="816" y="1782"/>
                    <a:pt x="555" y="1594"/>
                    <a:pt x="465" y="1323"/>
                  </a:cubicBezTo>
                  <a:cubicBezTo>
                    <a:pt x="2188" y="1323"/>
                    <a:pt x="2188" y="1323"/>
                    <a:pt x="2188" y="1323"/>
                  </a:cubicBezTo>
                  <a:cubicBezTo>
                    <a:pt x="2190" y="1315"/>
                    <a:pt x="2190" y="1315"/>
                    <a:pt x="2190" y="1315"/>
                  </a:cubicBezTo>
                  <a:cubicBezTo>
                    <a:pt x="2201" y="1247"/>
                    <a:pt x="2211" y="1180"/>
                    <a:pt x="2211" y="1106"/>
                  </a:cubicBezTo>
                  <a:cubicBezTo>
                    <a:pt x="2211" y="496"/>
                    <a:pt x="1715" y="0"/>
                    <a:pt x="1106" y="0"/>
                  </a:cubicBezTo>
                  <a:moveTo>
                    <a:pt x="1106" y="435"/>
                  </a:moveTo>
                  <a:cubicBezTo>
                    <a:pt x="1390" y="435"/>
                    <a:pt x="1651" y="623"/>
                    <a:pt x="1746" y="894"/>
                  </a:cubicBezTo>
                  <a:cubicBezTo>
                    <a:pt x="465" y="894"/>
                    <a:pt x="465" y="894"/>
                    <a:pt x="465" y="894"/>
                  </a:cubicBezTo>
                  <a:cubicBezTo>
                    <a:pt x="555" y="623"/>
                    <a:pt x="816" y="435"/>
                    <a:pt x="1106" y="435"/>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50" name="Google Shape;91;p6">
              <a:extLst>
                <a:ext uri="{FF2B5EF4-FFF2-40B4-BE49-F238E27FC236}">
                  <a16:creationId xmlns:a16="http://schemas.microsoft.com/office/drawing/2014/main" id="{6FD73FED-957B-4CF0-9D23-64DBB434FEFB}"/>
                </a:ext>
              </a:extLst>
            </p:cNvPr>
            <p:cNvSpPr/>
            <p:nvPr/>
          </p:nvSpPr>
          <p:spPr>
            <a:xfrm>
              <a:off x="869" y="4002"/>
              <a:ext cx="48" cy="94"/>
            </a:xfrm>
            <a:custGeom>
              <a:avLst/>
              <a:gdLst/>
              <a:ahLst/>
              <a:cxnLst/>
              <a:rect l="l" t="t" r="r" b="b"/>
              <a:pathLst>
                <a:path w="1115" h="2211" extrusionOk="0">
                  <a:moveTo>
                    <a:pt x="0" y="1106"/>
                  </a:moveTo>
                  <a:cubicBezTo>
                    <a:pt x="0" y="2211"/>
                    <a:pt x="0" y="2211"/>
                    <a:pt x="0" y="2211"/>
                  </a:cubicBezTo>
                  <a:cubicBezTo>
                    <a:pt x="434" y="2211"/>
                    <a:pt x="434" y="2211"/>
                    <a:pt x="434" y="2211"/>
                  </a:cubicBezTo>
                  <a:cubicBezTo>
                    <a:pt x="434" y="1106"/>
                    <a:pt x="434" y="1106"/>
                    <a:pt x="434" y="1106"/>
                  </a:cubicBezTo>
                  <a:cubicBezTo>
                    <a:pt x="434" y="733"/>
                    <a:pt x="735" y="430"/>
                    <a:pt x="1105" y="430"/>
                  </a:cubicBezTo>
                  <a:cubicBezTo>
                    <a:pt x="1115" y="430"/>
                    <a:pt x="1115" y="430"/>
                    <a:pt x="1115" y="430"/>
                  </a:cubicBezTo>
                  <a:cubicBezTo>
                    <a:pt x="1115" y="0"/>
                    <a:pt x="1115" y="0"/>
                    <a:pt x="1115" y="0"/>
                  </a:cubicBezTo>
                  <a:cubicBezTo>
                    <a:pt x="1105" y="0"/>
                    <a:pt x="1105" y="0"/>
                    <a:pt x="1105" y="0"/>
                  </a:cubicBezTo>
                  <a:cubicBezTo>
                    <a:pt x="495" y="0"/>
                    <a:pt x="0" y="496"/>
                    <a:pt x="0" y="1106"/>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52" name="Google Shape;92;p6">
              <a:extLst>
                <a:ext uri="{FF2B5EF4-FFF2-40B4-BE49-F238E27FC236}">
                  <a16:creationId xmlns:a16="http://schemas.microsoft.com/office/drawing/2014/main" id="{C4DF40F1-0B2C-4E9D-8879-ABF475E46226}"/>
                </a:ext>
              </a:extLst>
            </p:cNvPr>
            <p:cNvSpPr/>
            <p:nvPr/>
          </p:nvSpPr>
          <p:spPr>
            <a:xfrm>
              <a:off x="931" y="4002"/>
              <a:ext cx="18" cy="94"/>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58" name="Google Shape;93;p6">
              <a:extLst>
                <a:ext uri="{FF2B5EF4-FFF2-40B4-BE49-F238E27FC236}">
                  <a16:creationId xmlns:a16="http://schemas.microsoft.com/office/drawing/2014/main" id="{0EA9A67B-A117-4E61-8EE7-8733DEB87403}"/>
                </a:ext>
              </a:extLst>
            </p:cNvPr>
            <p:cNvSpPr/>
            <p:nvPr/>
          </p:nvSpPr>
          <p:spPr>
            <a:xfrm>
              <a:off x="966" y="4002"/>
              <a:ext cx="94" cy="94"/>
            </a:xfrm>
            <a:custGeom>
              <a:avLst/>
              <a:gdLst/>
              <a:ahLst/>
              <a:cxnLst/>
              <a:rect l="l" t="t" r="r" b="b"/>
              <a:pathLst>
                <a:path w="2211" h="2211" extrusionOk="0">
                  <a:moveTo>
                    <a:pt x="1106" y="0"/>
                  </a:moveTo>
                  <a:cubicBezTo>
                    <a:pt x="496" y="0"/>
                    <a:pt x="0" y="496"/>
                    <a:pt x="0" y="1106"/>
                  </a:cubicBezTo>
                  <a:cubicBezTo>
                    <a:pt x="0" y="2211"/>
                    <a:pt x="0" y="2211"/>
                    <a:pt x="0" y="2211"/>
                  </a:cubicBezTo>
                  <a:cubicBezTo>
                    <a:pt x="430" y="2211"/>
                    <a:pt x="430" y="2211"/>
                    <a:pt x="430" y="2211"/>
                  </a:cubicBezTo>
                  <a:cubicBezTo>
                    <a:pt x="430" y="1106"/>
                    <a:pt x="430" y="1106"/>
                    <a:pt x="430" y="1106"/>
                  </a:cubicBezTo>
                  <a:cubicBezTo>
                    <a:pt x="430" y="733"/>
                    <a:pt x="733" y="430"/>
                    <a:pt x="1106" y="430"/>
                  </a:cubicBezTo>
                  <a:cubicBezTo>
                    <a:pt x="1478" y="430"/>
                    <a:pt x="1782" y="733"/>
                    <a:pt x="1782" y="1106"/>
                  </a:cubicBezTo>
                  <a:cubicBezTo>
                    <a:pt x="1782" y="2211"/>
                    <a:pt x="1782" y="2211"/>
                    <a:pt x="1782" y="2211"/>
                  </a:cubicBezTo>
                  <a:cubicBezTo>
                    <a:pt x="2211" y="2211"/>
                    <a:pt x="2211" y="2211"/>
                    <a:pt x="2211" y="2211"/>
                  </a:cubicBezTo>
                  <a:cubicBezTo>
                    <a:pt x="2211" y="1106"/>
                    <a:pt x="2211" y="1106"/>
                    <a:pt x="2211" y="1106"/>
                  </a:cubicBezTo>
                  <a:cubicBezTo>
                    <a:pt x="2211" y="496"/>
                    <a:pt x="1715" y="0"/>
                    <a:pt x="1106" y="0"/>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61" name="Google Shape;94;p6">
              <a:extLst>
                <a:ext uri="{FF2B5EF4-FFF2-40B4-BE49-F238E27FC236}">
                  <a16:creationId xmlns:a16="http://schemas.microsoft.com/office/drawing/2014/main" id="{F1D509D6-583E-4EB0-A6FE-D08300C0C9B9}"/>
                </a:ext>
              </a:extLst>
            </p:cNvPr>
            <p:cNvSpPr/>
            <p:nvPr/>
          </p:nvSpPr>
          <p:spPr>
            <a:xfrm>
              <a:off x="910" y="3953"/>
              <a:ext cx="59" cy="29"/>
            </a:xfrm>
            <a:custGeom>
              <a:avLst/>
              <a:gdLst/>
              <a:ahLst/>
              <a:cxnLst/>
              <a:rect l="l" t="t" r="r" b="b"/>
              <a:pathLst>
                <a:path w="1360" h="672" extrusionOk="0">
                  <a:moveTo>
                    <a:pt x="0" y="0"/>
                  </a:moveTo>
                  <a:cubicBezTo>
                    <a:pt x="4" y="372"/>
                    <a:pt x="307" y="672"/>
                    <a:pt x="680" y="672"/>
                  </a:cubicBezTo>
                  <a:cubicBezTo>
                    <a:pt x="1053" y="672"/>
                    <a:pt x="1356" y="372"/>
                    <a:pt x="1360" y="0"/>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sp>
          <p:nvSpPr>
            <p:cNvPr id="162" name="Google Shape;95;p6">
              <a:extLst>
                <a:ext uri="{FF2B5EF4-FFF2-40B4-BE49-F238E27FC236}">
                  <a16:creationId xmlns:a16="http://schemas.microsoft.com/office/drawing/2014/main" id="{D4144F85-CD12-49B7-8300-738E16259C84}"/>
                </a:ext>
              </a:extLst>
            </p:cNvPr>
            <p:cNvSpPr/>
            <p:nvPr/>
          </p:nvSpPr>
          <p:spPr>
            <a:xfrm>
              <a:off x="1064" y="3952"/>
              <a:ext cx="65" cy="144"/>
            </a:xfrm>
            <a:custGeom>
              <a:avLst/>
              <a:gdLst/>
              <a:ahLst/>
              <a:cxnLst/>
              <a:rect l="l" t="t" r="r" b="b"/>
              <a:pathLst>
                <a:path w="1525" h="3378" extrusionOk="0">
                  <a:moveTo>
                    <a:pt x="839" y="2283"/>
                  </a:moveTo>
                  <a:cubicBezTo>
                    <a:pt x="839" y="1525"/>
                    <a:pt x="839" y="1525"/>
                    <a:pt x="839" y="1525"/>
                  </a:cubicBezTo>
                  <a:cubicBezTo>
                    <a:pt x="1525" y="1525"/>
                    <a:pt x="1525" y="1525"/>
                    <a:pt x="1525" y="1525"/>
                  </a:cubicBezTo>
                  <a:cubicBezTo>
                    <a:pt x="1525" y="1096"/>
                    <a:pt x="1525" y="1096"/>
                    <a:pt x="1525" y="1096"/>
                  </a:cubicBezTo>
                  <a:cubicBezTo>
                    <a:pt x="839" y="1096"/>
                    <a:pt x="839" y="1096"/>
                    <a:pt x="839" y="1096"/>
                  </a:cubicBezTo>
                  <a:cubicBezTo>
                    <a:pt x="839" y="0"/>
                    <a:pt x="839" y="0"/>
                    <a:pt x="839" y="0"/>
                  </a:cubicBezTo>
                  <a:cubicBezTo>
                    <a:pt x="410" y="0"/>
                    <a:pt x="410" y="0"/>
                    <a:pt x="410" y="0"/>
                  </a:cubicBezTo>
                  <a:cubicBezTo>
                    <a:pt x="410" y="1096"/>
                    <a:pt x="410" y="1096"/>
                    <a:pt x="410" y="1096"/>
                  </a:cubicBezTo>
                  <a:cubicBezTo>
                    <a:pt x="0" y="1096"/>
                    <a:pt x="0" y="1096"/>
                    <a:pt x="0" y="1096"/>
                  </a:cubicBezTo>
                  <a:cubicBezTo>
                    <a:pt x="0" y="1525"/>
                    <a:pt x="0" y="1525"/>
                    <a:pt x="0" y="1525"/>
                  </a:cubicBezTo>
                  <a:cubicBezTo>
                    <a:pt x="410" y="1525"/>
                    <a:pt x="410" y="1525"/>
                    <a:pt x="410" y="1525"/>
                  </a:cubicBezTo>
                  <a:cubicBezTo>
                    <a:pt x="430" y="1525"/>
                    <a:pt x="430" y="1525"/>
                    <a:pt x="430" y="1525"/>
                  </a:cubicBezTo>
                  <a:cubicBezTo>
                    <a:pt x="430" y="2283"/>
                    <a:pt x="430" y="2283"/>
                    <a:pt x="430" y="2283"/>
                  </a:cubicBezTo>
                  <a:cubicBezTo>
                    <a:pt x="430" y="2889"/>
                    <a:pt x="919" y="3378"/>
                    <a:pt x="1525" y="3378"/>
                  </a:cubicBezTo>
                  <a:cubicBezTo>
                    <a:pt x="1525" y="2969"/>
                    <a:pt x="1525" y="2969"/>
                    <a:pt x="1525" y="2969"/>
                  </a:cubicBezTo>
                  <a:cubicBezTo>
                    <a:pt x="1148" y="2969"/>
                    <a:pt x="839" y="2660"/>
                    <a:pt x="839" y="2283"/>
                  </a:cubicBezTo>
                </a:path>
              </a:pathLst>
            </a:custGeom>
            <a:solidFill>
              <a:schemeClr val="lt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Lato"/>
                <a:ea typeface="Lato"/>
                <a:cs typeface="Lato"/>
                <a:sym typeface="Lato"/>
              </a:endParaRPr>
            </a:p>
          </p:txBody>
        </p:sp>
      </p:grpSp>
      <p:sp>
        <p:nvSpPr>
          <p:cNvPr id="4" name="TextBox 3">
            <a:extLst>
              <a:ext uri="{FF2B5EF4-FFF2-40B4-BE49-F238E27FC236}">
                <a16:creationId xmlns:a16="http://schemas.microsoft.com/office/drawing/2014/main" id="{2D9DF42B-B099-4645-85B3-7417919C804F}"/>
              </a:ext>
            </a:extLst>
          </p:cNvPr>
          <p:cNvSpPr txBox="1"/>
          <p:nvPr/>
        </p:nvSpPr>
        <p:spPr>
          <a:xfrm>
            <a:off x="3139120" y="3473034"/>
            <a:ext cx="643894" cy="276999"/>
          </a:xfrm>
          <a:prstGeom prst="rect">
            <a:avLst/>
          </a:prstGeom>
          <a:solidFill>
            <a:srgbClr val="F8F8F8"/>
          </a:solidFill>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1200" b="1">
                <a:solidFill>
                  <a:schemeClr val="accent4"/>
                </a:solidFill>
                <a:latin typeface="Lato" panose="020F0502020204030203" pitchFamily="34" charset="0"/>
                <a:ea typeface="Lato" panose="020F0502020204030203" pitchFamily="34" charset="0"/>
                <a:cs typeface="Lato" panose="020F0502020204030203" pitchFamily="34" charset="0"/>
              </a:rPr>
              <a:t>Fraud</a:t>
            </a:r>
          </a:p>
        </p:txBody>
      </p:sp>
      <p:sp>
        <p:nvSpPr>
          <p:cNvPr id="5" name="TextBox 4">
            <a:extLst>
              <a:ext uri="{FF2B5EF4-FFF2-40B4-BE49-F238E27FC236}">
                <a16:creationId xmlns:a16="http://schemas.microsoft.com/office/drawing/2014/main" id="{68A91215-7957-4BEA-A745-63CAA273E532}"/>
              </a:ext>
            </a:extLst>
          </p:cNvPr>
          <p:cNvSpPr txBox="1"/>
          <p:nvPr/>
        </p:nvSpPr>
        <p:spPr>
          <a:xfrm>
            <a:off x="992664" y="4234564"/>
            <a:ext cx="848595" cy="276999"/>
          </a:xfrm>
          <a:prstGeom prst="rect">
            <a:avLst/>
          </a:prstGeom>
          <a:solidFill>
            <a:srgbClr val="F8F8F8"/>
          </a:solidFill>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1200" b="1">
                <a:solidFill>
                  <a:schemeClr val="accent4"/>
                </a:solidFill>
                <a:latin typeface="Lato" panose="020F0502020204030203" pitchFamily="34" charset="0"/>
                <a:ea typeface="Lato" panose="020F0502020204030203" pitchFamily="34" charset="0"/>
                <a:cs typeface="Lato" panose="020F0502020204030203" pitchFamily="34" charset="0"/>
              </a:rPr>
              <a:t>Phishing</a:t>
            </a:r>
          </a:p>
        </p:txBody>
      </p:sp>
      <p:sp>
        <p:nvSpPr>
          <p:cNvPr id="7" name="TextBox 6">
            <a:extLst>
              <a:ext uri="{FF2B5EF4-FFF2-40B4-BE49-F238E27FC236}">
                <a16:creationId xmlns:a16="http://schemas.microsoft.com/office/drawing/2014/main" id="{E144E593-3900-476D-9429-ECC7DBB087F9}"/>
              </a:ext>
            </a:extLst>
          </p:cNvPr>
          <p:cNvSpPr txBox="1"/>
          <p:nvPr/>
        </p:nvSpPr>
        <p:spPr>
          <a:xfrm>
            <a:off x="600588" y="3652540"/>
            <a:ext cx="960077" cy="461665"/>
          </a:xfrm>
          <a:prstGeom prst="rect">
            <a:avLst/>
          </a:prstGeom>
          <a:solidFill>
            <a:srgbClr val="F8F8F8"/>
          </a:solidFill>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1200" b="1">
                <a:solidFill>
                  <a:schemeClr val="accent4"/>
                </a:solidFill>
                <a:latin typeface="Lato" panose="020F0502020204030203" pitchFamily="34" charset="0"/>
                <a:ea typeface="Lato" panose="020F0502020204030203" pitchFamily="34" charset="0"/>
                <a:cs typeface="Lato" panose="020F0502020204030203" pitchFamily="34" charset="0"/>
              </a:rPr>
              <a:t>Credential collection</a:t>
            </a:r>
          </a:p>
        </p:txBody>
      </p:sp>
      <p:sp>
        <p:nvSpPr>
          <p:cNvPr id="8" name="TextBox 7">
            <a:extLst>
              <a:ext uri="{FF2B5EF4-FFF2-40B4-BE49-F238E27FC236}">
                <a16:creationId xmlns:a16="http://schemas.microsoft.com/office/drawing/2014/main" id="{483B8911-5425-4378-8EB1-3B5BF047D750}"/>
              </a:ext>
            </a:extLst>
          </p:cNvPr>
          <p:cNvSpPr txBox="1"/>
          <p:nvPr/>
        </p:nvSpPr>
        <p:spPr>
          <a:xfrm>
            <a:off x="2403498" y="3112464"/>
            <a:ext cx="1180499" cy="276999"/>
          </a:xfrm>
          <a:prstGeom prst="rect">
            <a:avLst/>
          </a:prstGeom>
          <a:solidFill>
            <a:srgbClr val="F8F8F8"/>
          </a:solidFill>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1200" b="1">
                <a:solidFill>
                  <a:schemeClr val="accent4"/>
                </a:solidFill>
                <a:latin typeface="Lato" panose="020F0502020204030203" pitchFamily="34" charset="0"/>
                <a:ea typeface="Lato" panose="020F0502020204030203" pitchFamily="34" charset="0"/>
                <a:cs typeface="Lato" panose="020F0502020204030203" pitchFamily="34" charset="0"/>
              </a:rPr>
              <a:t>Ransomware</a:t>
            </a:r>
          </a:p>
        </p:txBody>
      </p:sp>
      <p:sp>
        <p:nvSpPr>
          <p:cNvPr id="13" name="TextBox 12">
            <a:extLst>
              <a:ext uri="{FF2B5EF4-FFF2-40B4-BE49-F238E27FC236}">
                <a16:creationId xmlns:a16="http://schemas.microsoft.com/office/drawing/2014/main" id="{333EFE27-58DF-4331-A8F2-B86CFD7E1DA2}"/>
              </a:ext>
            </a:extLst>
          </p:cNvPr>
          <p:cNvSpPr txBox="1"/>
          <p:nvPr/>
        </p:nvSpPr>
        <p:spPr>
          <a:xfrm>
            <a:off x="2927009" y="4218736"/>
            <a:ext cx="1100139" cy="461665"/>
          </a:xfrm>
          <a:prstGeom prst="rect">
            <a:avLst/>
          </a:prstGeom>
          <a:solidFill>
            <a:srgbClr val="F8F8F8"/>
          </a:solidFill>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1200" b="1">
                <a:solidFill>
                  <a:schemeClr val="accent4"/>
                </a:solidFill>
                <a:latin typeface="Lato" panose="020F0502020204030203" pitchFamily="34" charset="0"/>
                <a:ea typeface="Lato" panose="020F0502020204030203" pitchFamily="34" charset="0"/>
                <a:cs typeface="Lato" panose="020F0502020204030203" pitchFamily="34" charset="0"/>
              </a:rPr>
              <a:t>Account Takeover</a:t>
            </a:r>
          </a:p>
        </p:txBody>
      </p:sp>
      <p:grpSp>
        <p:nvGrpSpPr>
          <p:cNvPr id="49" name="Group 48"/>
          <p:cNvGrpSpPr/>
          <p:nvPr/>
        </p:nvGrpSpPr>
        <p:grpSpPr>
          <a:xfrm>
            <a:off x="6243090" y="3706386"/>
            <a:ext cx="775558" cy="642551"/>
            <a:chOff x="4358114" y="5068996"/>
            <a:chExt cx="950224" cy="787262"/>
          </a:xfrm>
        </p:grpSpPr>
        <p:sp>
          <p:nvSpPr>
            <p:cNvPr id="118" name="Google Shape;663;p52">
              <a:extLst>
                <a:ext uri="{FF2B5EF4-FFF2-40B4-BE49-F238E27FC236}">
                  <a16:creationId xmlns:a16="http://schemas.microsoft.com/office/drawing/2014/main" id="{5864F8ED-4FA6-46DF-8E12-7BF0913028BE}"/>
                </a:ext>
              </a:extLst>
            </p:cNvPr>
            <p:cNvSpPr txBox="1"/>
            <p:nvPr/>
          </p:nvSpPr>
          <p:spPr>
            <a:xfrm>
              <a:off x="4358114" y="5705421"/>
              <a:ext cx="950224" cy="15083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Arial"/>
                </a:rPr>
                <a:t>CUSTOMERS</a:t>
              </a:r>
            </a:p>
          </p:txBody>
        </p:sp>
        <p:pic>
          <p:nvPicPr>
            <p:cNvPr id="35" name="Picture 34"/>
            <p:cNvPicPr>
              <a:picLocks noChangeAspect="1"/>
            </p:cNvPicPr>
            <p:nvPr/>
          </p:nvPicPr>
          <p:blipFill>
            <a:blip r:embed="rId3"/>
            <a:stretch>
              <a:fillRect/>
            </a:stretch>
          </p:blipFill>
          <p:spPr>
            <a:xfrm>
              <a:off x="4550740" y="5068996"/>
              <a:ext cx="585000" cy="596250"/>
            </a:xfrm>
            <a:prstGeom prst="rect">
              <a:avLst/>
            </a:prstGeom>
          </p:spPr>
        </p:pic>
      </p:grpSp>
      <p:grpSp>
        <p:nvGrpSpPr>
          <p:cNvPr id="48" name="Group 47"/>
          <p:cNvGrpSpPr/>
          <p:nvPr/>
        </p:nvGrpSpPr>
        <p:grpSpPr>
          <a:xfrm>
            <a:off x="8045727" y="5709348"/>
            <a:ext cx="944162" cy="582150"/>
            <a:chOff x="6923736" y="5149200"/>
            <a:chExt cx="1156800" cy="713259"/>
          </a:xfrm>
        </p:grpSpPr>
        <p:sp>
          <p:nvSpPr>
            <p:cNvPr id="194" name="Google Shape;627;p52">
              <a:extLst>
                <a:ext uri="{FF2B5EF4-FFF2-40B4-BE49-F238E27FC236}">
                  <a16:creationId xmlns:a16="http://schemas.microsoft.com/office/drawing/2014/main" id="{CEA18784-9F8C-4633-A150-DF92B269DEEE}"/>
                </a:ext>
              </a:extLst>
            </p:cNvPr>
            <p:cNvSpPr txBox="1"/>
            <p:nvPr/>
          </p:nvSpPr>
          <p:spPr>
            <a:xfrm>
              <a:off x="6923736" y="5711622"/>
              <a:ext cx="1156800" cy="15083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Arial"/>
                </a:rPr>
                <a:t>MARKETING SITES</a:t>
              </a:r>
            </a:p>
          </p:txBody>
        </p:sp>
        <p:pic>
          <p:nvPicPr>
            <p:cNvPr id="36" name="Picture 35"/>
            <p:cNvPicPr>
              <a:picLocks noChangeAspect="1"/>
            </p:cNvPicPr>
            <p:nvPr/>
          </p:nvPicPr>
          <p:blipFill>
            <a:blip r:embed="rId4"/>
            <a:stretch>
              <a:fillRect/>
            </a:stretch>
          </p:blipFill>
          <p:spPr>
            <a:xfrm>
              <a:off x="7180618" y="5149200"/>
              <a:ext cx="663750" cy="506250"/>
            </a:xfrm>
            <a:prstGeom prst="rect">
              <a:avLst/>
            </a:prstGeom>
          </p:spPr>
        </p:pic>
      </p:grpSp>
      <p:grpSp>
        <p:nvGrpSpPr>
          <p:cNvPr id="47" name="Group 46"/>
          <p:cNvGrpSpPr/>
          <p:nvPr/>
        </p:nvGrpSpPr>
        <p:grpSpPr>
          <a:xfrm>
            <a:off x="7488900" y="5022516"/>
            <a:ext cx="850386" cy="692905"/>
            <a:chOff x="6424597" y="4087317"/>
            <a:chExt cx="1041900" cy="848953"/>
          </a:xfrm>
        </p:grpSpPr>
        <p:sp>
          <p:nvSpPr>
            <p:cNvPr id="195" name="Google Shape;628;p52">
              <a:extLst>
                <a:ext uri="{FF2B5EF4-FFF2-40B4-BE49-F238E27FC236}">
                  <a16:creationId xmlns:a16="http://schemas.microsoft.com/office/drawing/2014/main" id="{25EEF87B-3035-43CC-B168-DDD83378B92E}"/>
                </a:ext>
              </a:extLst>
            </p:cNvPr>
            <p:cNvSpPr txBox="1"/>
            <p:nvPr/>
          </p:nvSpPr>
          <p:spPr>
            <a:xfrm>
              <a:off x="6424597" y="4634598"/>
              <a:ext cx="1041900" cy="301672"/>
            </a:xfrm>
            <a:prstGeom prst="rect">
              <a:avLst/>
            </a:prstGeom>
            <a:noFill/>
            <a:ln>
              <a:noFill/>
            </a:ln>
          </p:spPr>
          <p:txBody>
            <a:bodyPr spcFirstLastPara="1" wrap="square" lIns="0" tIns="0" rIns="0" bIns="0" anchor="t" anchorCtr="0">
              <a:spAutoFit/>
            </a:bodyPr>
            <a:lstStyle>
              <a:defPPr>
                <a:defRPr lang="en-US"/>
              </a:defPPr>
              <a:lvl1pPr marR="0" lvl="0" indent="0" algn="ctr" fontAlgn="auto">
                <a:lnSpc>
                  <a:spcPct val="100000"/>
                </a:lnSpc>
                <a:spcBef>
                  <a:spcPts val="0"/>
                </a:spcBef>
                <a:spcAft>
                  <a:spcPts val="0"/>
                </a:spcAft>
                <a:buClr>
                  <a:srgbClr val="000000"/>
                </a:buClr>
                <a:buSzTx/>
                <a:buFont typeface="Arial"/>
                <a:buNone/>
                <a:tabLst/>
                <a:defRPr kumimoji="0" sz="1200" b="1" i="0" u="none" strike="noStrike" kern="0" cap="none" spc="0" normalizeH="0" baseline="0">
                  <a:ln>
                    <a:noFill/>
                  </a:ln>
                  <a:effectLst/>
                  <a:uLnTx/>
                  <a:uFillTx/>
                  <a:latin typeface="Lato" panose="020F0502020204030203" pitchFamily="34" charset="0"/>
                  <a:ea typeface="Lato" panose="020F0502020204030203" pitchFamily="34" charset="0"/>
                  <a:cs typeface="Lato" panose="020F0502020204030203" pitchFamily="34" charset="0"/>
                </a:defRPr>
              </a:lvl1pPr>
            </a:lstStyle>
            <a:p>
              <a:r>
                <a:rPr lang="en-US" sz="800">
                  <a:sym typeface="Arial"/>
                </a:rPr>
                <a:t>PAYMENT PLATFORMS</a:t>
              </a:r>
            </a:p>
          </p:txBody>
        </p:sp>
        <p:pic>
          <p:nvPicPr>
            <p:cNvPr id="37" name="Picture 36"/>
            <p:cNvPicPr>
              <a:picLocks noChangeAspect="1"/>
            </p:cNvPicPr>
            <p:nvPr/>
          </p:nvPicPr>
          <p:blipFill>
            <a:blip r:embed="rId5"/>
            <a:stretch>
              <a:fillRect/>
            </a:stretch>
          </p:blipFill>
          <p:spPr>
            <a:xfrm>
              <a:off x="6581021" y="4087317"/>
              <a:ext cx="652500" cy="517500"/>
            </a:xfrm>
            <a:prstGeom prst="rect">
              <a:avLst/>
            </a:prstGeom>
          </p:spPr>
        </p:pic>
      </p:grpSp>
      <p:grpSp>
        <p:nvGrpSpPr>
          <p:cNvPr id="46" name="Group 45"/>
          <p:cNvGrpSpPr/>
          <p:nvPr/>
        </p:nvGrpSpPr>
        <p:grpSpPr>
          <a:xfrm>
            <a:off x="6855511" y="2943412"/>
            <a:ext cx="997128" cy="644799"/>
            <a:chOff x="6622673" y="2899614"/>
            <a:chExt cx="1221694" cy="790019"/>
          </a:xfrm>
        </p:grpSpPr>
        <p:sp>
          <p:nvSpPr>
            <p:cNvPr id="210" name="Google Shape;673;p52">
              <a:extLst>
                <a:ext uri="{FF2B5EF4-FFF2-40B4-BE49-F238E27FC236}">
                  <a16:creationId xmlns:a16="http://schemas.microsoft.com/office/drawing/2014/main" id="{EFB80573-A971-4C43-8F4F-416FAA6A4BB5}"/>
                </a:ext>
              </a:extLst>
            </p:cNvPr>
            <p:cNvSpPr txBox="1"/>
            <p:nvPr/>
          </p:nvSpPr>
          <p:spPr>
            <a:xfrm>
              <a:off x="6622673" y="3387959"/>
              <a:ext cx="1221694" cy="301674"/>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Arial"/>
                </a:rPr>
                <a:t>DEVELOPMENT ENVIRONMENTS</a:t>
              </a:r>
            </a:p>
          </p:txBody>
        </p:sp>
        <p:pic>
          <p:nvPicPr>
            <p:cNvPr id="38" name="Picture 37"/>
            <p:cNvPicPr>
              <a:picLocks noChangeAspect="1"/>
            </p:cNvPicPr>
            <p:nvPr/>
          </p:nvPicPr>
          <p:blipFill>
            <a:blip r:embed="rId6"/>
            <a:stretch>
              <a:fillRect/>
            </a:stretch>
          </p:blipFill>
          <p:spPr>
            <a:xfrm>
              <a:off x="6839525" y="2899614"/>
              <a:ext cx="776250" cy="438750"/>
            </a:xfrm>
            <a:prstGeom prst="rect">
              <a:avLst/>
            </a:prstGeom>
          </p:spPr>
        </p:pic>
      </p:grpSp>
      <p:grpSp>
        <p:nvGrpSpPr>
          <p:cNvPr id="45" name="Group 44"/>
          <p:cNvGrpSpPr/>
          <p:nvPr/>
        </p:nvGrpSpPr>
        <p:grpSpPr>
          <a:xfrm>
            <a:off x="7088883" y="4426339"/>
            <a:ext cx="540396" cy="661028"/>
            <a:chOff x="7398838" y="1920708"/>
            <a:chExt cx="662100" cy="809901"/>
          </a:xfrm>
        </p:grpSpPr>
        <p:sp>
          <p:nvSpPr>
            <p:cNvPr id="197" name="Google Shape;647;p52">
              <a:extLst>
                <a:ext uri="{FF2B5EF4-FFF2-40B4-BE49-F238E27FC236}">
                  <a16:creationId xmlns:a16="http://schemas.microsoft.com/office/drawing/2014/main" id="{47EC6A66-6EBD-4C2C-B203-3FE39F491836}"/>
                </a:ext>
              </a:extLst>
            </p:cNvPr>
            <p:cNvSpPr txBox="1"/>
            <p:nvPr/>
          </p:nvSpPr>
          <p:spPr>
            <a:xfrm>
              <a:off x="7398838" y="2579772"/>
              <a:ext cx="662100" cy="15083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Arial"/>
                </a:rPr>
                <a:t>APPS</a:t>
              </a:r>
            </a:p>
          </p:txBody>
        </p:sp>
        <p:pic>
          <p:nvPicPr>
            <p:cNvPr id="39" name="Picture 38"/>
            <p:cNvPicPr>
              <a:picLocks noChangeAspect="1"/>
            </p:cNvPicPr>
            <p:nvPr/>
          </p:nvPicPr>
          <p:blipFill>
            <a:blip r:embed="rId7"/>
            <a:stretch>
              <a:fillRect/>
            </a:stretch>
          </p:blipFill>
          <p:spPr>
            <a:xfrm>
              <a:off x="7559375" y="1920708"/>
              <a:ext cx="371250" cy="596250"/>
            </a:xfrm>
            <a:prstGeom prst="rect">
              <a:avLst/>
            </a:prstGeom>
          </p:spPr>
        </p:pic>
      </p:grpSp>
      <p:grpSp>
        <p:nvGrpSpPr>
          <p:cNvPr id="43" name="Group 42"/>
          <p:cNvGrpSpPr/>
          <p:nvPr/>
        </p:nvGrpSpPr>
        <p:grpSpPr>
          <a:xfrm>
            <a:off x="7488900" y="2314786"/>
            <a:ext cx="775558" cy="549674"/>
            <a:chOff x="7474461" y="1294839"/>
            <a:chExt cx="950224" cy="673470"/>
          </a:xfrm>
        </p:grpSpPr>
        <p:sp>
          <p:nvSpPr>
            <p:cNvPr id="269" name="Google Shape;663;p52">
              <a:extLst>
                <a:ext uri="{FF2B5EF4-FFF2-40B4-BE49-F238E27FC236}">
                  <a16:creationId xmlns:a16="http://schemas.microsoft.com/office/drawing/2014/main" id="{D6FB69F7-D96C-4C4B-94CB-2C325299C8D1}"/>
                </a:ext>
              </a:extLst>
            </p:cNvPr>
            <p:cNvSpPr txBox="1"/>
            <p:nvPr/>
          </p:nvSpPr>
          <p:spPr>
            <a:xfrm>
              <a:off x="7474461" y="1817471"/>
              <a:ext cx="950224" cy="15083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Arial"/>
                </a:rPr>
                <a:t>EMPLOYEES </a:t>
              </a:r>
            </a:p>
          </p:txBody>
        </p:sp>
        <p:pic>
          <p:nvPicPr>
            <p:cNvPr id="40" name="Picture 39"/>
            <p:cNvPicPr>
              <a:picLocks noChangeAspect="1"/>
            </p:cNvPicPr>
            <p:nvPr/>
          </p:nvPicPr>
          <p:blipFill>
            <a:blip r:embed="rId8"/>
            <a:stretch>
              <a:fillRect/>
            </a:stretch>
          </p:blipFill>
          <p:spPr>
            <a:xfrm>
              <a:off x="7698223" y="1294839"/>
              <a:ext cx="472500" cy="517500"/>
            </a:xfrm>
            <a:prstGeom prst="rect">
              <a:avLst/>
            </a:prstGeom>
          </p:spPr>
        </p:pic>
      </p:grpSp>
      <p:grpSp>
        <p:nvGrpSpPr>
          <p:cNvPr id="44" name="Group 43"/>
          <p:cNvGrpSpPr/>
          <p:nvPr/>
        </p:nvGrpSpPr>
        <p:grpSpPr>
          <a:xfrm>
            <a:off x="8003030" y="1844071"/>
            <a:ext cx="1031280" cy="567202"/>
            <a:chOff x="8164929" y="1585461"/>
            <a:chExt cx="1263538" cy="694942"/>
          </a:xfrm>
        </p:grpSpPr>
        <p:sp>
          <p:nvSpPr>
            <p:cNvPr id="191" name="Google Shape;622;p52">
              <a:extLst>
                <a:ext uri="{FF2B5EF4-FFF2-40B4-BE49-F238E27FC236}">
                  <a16:creationId xmlns:a16="http://schemas.microsoft.com/office/drawing/2014/main" id="{CA8397FE-766F-48ED-B88E-67BECABE029C}"/>
                </a:ext>
              </a:extLst>
            </p:cNvPr>
            <p:cNvSpPr txBox="1"/>
            <p:nvPr/>
          </p:nvSpPr>
          <p:spPr>
            <a:xfrm>
              <a:off x="8164929" y="2129566"/>
              <a:ext cx="1263538" cy="15083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Arial"/>
                </a:rPr>
                <a:t>SOCIAL MEDIA</a:t>
              </a:r>
            </a:p>
          </p:txBody>
        </p:sp>
        <p:pic>
          <p:nvPicPr>
            <p:cNvPr id="41" name="Picture 40"/>
            <p:cNvPicPr>
              <a:picLocks noChangeAspect="1"/>
            </p:cNvPicPr>
            <p:nvPr/>
          </p:nvPicPr>
          <p:blipFill>
            <a:blip r:embed="rId9"/>
            <a:stretch>
              <a:fillRect/>
            </a:stretch>
          </p:blipFill>
          <p:spPr>
            <a:xfrm>
              <a:off x="8464703" y="1585461"/>
              <a:ext cx="697500" cy="528750"/>
            </a:xfrm>
            <a:prstGeom prst="rect">
              <a:avLst/>
            </a:prstGeom>
          </p:spPr>
        </p:pic>
      </p:grpSp>
      <p:grpSp>
        <p:nvGrpSpPr>
          <p:cNvPr id="105" name="Group 104"/>
          <p:cNvGrpSpPr/>
          <p:nvPr/>
        </p:nvGrpSpPr>
        <p:grpSpPr>
          <a:xfrm>
            <a:off x="1578936" y="3258521"/>
            <a:ext cx="1756278" cy="1891646"/>
            <a:chOff x="1578936" y="3258521"/>
            <a:chExt cx="1756278" cy="1891646"/>
          </a:xfrm>
        </p:grpSpPr>
        <p:sp>
          <p:nvSpPr>
            <p:cNvPr id="249" name="Google Shape;680;p52">
              <a:extLst>
                <a:ext uri="{FF2B5EF4-FFF2-40B4-BE49-F238E27FC236}">
                  <a16:creationId xmlns:a16="http://schemas.microsoft.com/office/drawing/2014/main" id="{C2097BB1-3A0C-4A63-A2B2-0B759357B592}"/>
                </a:ext>
              </a:extLst>
            </p:cNvPr>
            <p:cNvSpPr txBox="1"/>
            <p:nvPr/>
          </p:nvSpPr>
          <p:spPr>
            <a:xfrm>
              <a:off x="1578936" y="4750088"/>
              <a:ext cx="1756278" cy="40007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chemeClr val="accent4"/>
                  </a:solidFill>
                  <a:effectLst/>
                  <a:uLnTx/>
                  <a:uFillTx/>
                  <a:latin typeface="Lato" panose="020F0502020204030203" pitchFamily="34" charset="0"/>
                  <a:ea typeface="Lato" panose="020F0502020204030203" pitchFamily="34" charset="0"/>
                  <a:cs typeface="Lato" panose="020F0502020204030203" pitchFamily="34" charset="0"/>
                  <a:sym typeface="Arial"/>
                </a:rPr>
                <a:t>THREAT ACTORS</a:t>
              </a:r>
              <a:endParaRPr kumimoji="0" sz="1400" b="1" i="0" u="none" strike="noStrike" kern="0" cap="none" spc="0" normalizeH="0" baseline="0" noProof="0">
                <a:ln>
                  <a:noFill/>
                </a:ln>
                <a:solidFill>
                  <a:schemeClr val="accent4"/>
                </a:solidFill>
                <a:effectLst/>
                <a:uLnTx/>
                <a:uFillTx/>
                <a:latin typeface="Lato" panose="020F0502020204030203" pitchFamily="34" charset="0"/>
                <a:ea typeface="Lato" panose="020F0502020204030203" pitchFamily="34" charset="0"/>
                <a:cs typeface="Lato" panose="020F0502020204030203" pitchFamily="34" charset="0"/>
                <a:sym typeface="Arial"/>
              </a:endParaRPr>
            </a:p>
          </p:txBody>
        </p:sp>
        <p:grpSp>
          <p:nvGrpSpPr>
            <p:cNvPr id="104" name="Group 103"/>
            <p:cNvGrpSpPr/>
            <p:nvPr/>
          </p:nvGrpSpPr>
          <p:grpSpPr>
            <a:xfrm>
              <a:off x="1890117" y="3258521"/>
              <a:ext cx="1265331" cy="1361695"/>
              <a:chOff x="799719" y="1604361"/>
              <a:chExt cx="1265331" cy="1361695"/>
            </a:xfrm>
          </p:grpSpPr>
          <p:pic>
            <p:nvPicPr>
              <p:cNvPr id="102" name="Picture 101"/>
              <p:cNvPicPr>
                <a:picLocks noChangeAspect="1"/>
              </p:cNvPicPr>
              <p:nvPr/>
            </p:nvPicPr>
            <p:blipFill>
              <a:blip r:embed="rId10"/>
              <a:stretch>
                <a:fillRect/>
              </a:stretch>
            </p:blipFill>
            <p:spPr>
              <a:xfrm>
                <a:off x="935644" y="2414806"/>
                <a:ext cx="483750" cy="551250"/>
              </a:xfrm>
              <a:prstGeom prst="rect">
                <a:avLst/>
              </a:prstGeom>
            </p:spPr>
          </p:pic>
          <p:pic>
            <p:nvPicPr>
              <p:cNvPr id="127" name="Picture 126"/>
              <p:cNvPicPr>
                <a:picLocks noChangeAspect="1"/>
              </p:cNvPicPr>
              <p:nvPr/>
            </p:nvPicPr>
            <p:blipFill>
              <a:blip r:embed="rId10"/>
              <a:stretch>
                <a:fillRect/>
              </a:stretch>
            </p:blipFill>
            <p:spPr>
              <a:xfrm>
                <a:off x="1581300" y="1946250"/>
                <a:ext cx="483750" cy="551250"/>
              </a:xfrm>
              <a:prstGeom prst="rect">
                <a:avLst/>
              </a:prstGeom>
            </p:spPr>
          </p:pic>
          <p:pic>
            <p:nvPicPr>
              <p:cNvPr id="128" name="Picture 127"/>
              <p:cNvPicPr>
                <a:picLocks noChangeAspect="1"/>
              </p:cNvPicPr>
              <p:nvPr/>
            </p:nvPicPr>
            <p:blipFill>
              <a:blip r:embed="rId10"/>
              <a:stretch>
                <a:fillRect/>
              </a:stretch>
            </p:blipFill>
            <p:spPr>
              <a:xfrm>
                <a:off x="799719" y="1604361"/>
                <a:ext cx="483750" cy="551250"/>
              </a:xfrm>
              <a:prstGeom prst="rect">
                <a:avLst/>
              </a:prstGeom>
            </p:spPr>
          </p:pic>
          <p:sp>
            <p:nvSpPr>
              <p:cNvPr id="103" name="Arc 102"/>
              <p:cNvSpPr/>
              <p:nvPr/>
            </p:nvSpPr>
            <p:spPr>
              <a:xfrm>
                <a:off x="845820" y="1844071"/>
                <a:ext cx="1020389" cy="1020389"/>
              </a:xfrm>
              <a:prstGeom prst="arc">
                <a:avLst>
                  <a:gd name="adj1" fmla="val 16200000"/>
                  <a:gd name="adj2" fmla="val 18453184"/>
                </a:avLst>
              </a:prstGeom>
              <a:ln w="34925" cap="rnd">
                <a:solidFill>
                  <a:schemeClr val="accent4"/>
                </a:solidFill>
                <a:prstDash val="sysDot"/>
                <a:rou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Arc 129"/>
              <p:cNvSpPr/>
              <p:nvPr/>
            </p:nvSpPr>
            <p:spPr>
              <a:xfrm rot="7834947">
                <a:off x="856483" y="1848746"/>
                <a:ext cx="1020389" cy="1020389"/>
              </a:xfrm>
              <a:prstGeom prst="arc">
                <a:avLst>
                  <a:gd name="adj1" fmla="val 16200000"/>
                  <a:gd name="adj2" fmla="val 18453184"/>
                </a:avLst>
              </a:prstGeom>
              <a:ln w="34925" cap="rnd">
                <a:solidFill>
                  <a:schemeClr val="accent4"/>
                </a:solidFill>
                <a:prstDash val="sysDot"/>
                <a:rou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Arc 130"/>
              <p:cNvSpPr/>
              <p:nvPr/>
            </p:nvSpPr>
            <p:spPr>
              <a:xfrm rot="14622559">
                <a:off x="845820" y="1839180"/>
                <a:ext cx="1020389" cy="1020389"/>
              </a:xfrm>
              <a:prstGeom prst="arc">
                <a:avLst>
                  <a:gd name="adj1" fmla="val 16200000"/>
                  <a:gd name="adj2" fmla="val 18453184"/>
                </a:avLst>
              </a:prstGeom>
              <a:ln w="34925" cap="rnd">
                <a:solidFill>
                  <a:schemeClr val="accent4"/>
                </a:solidFill>
                <a:prstDash val="sysDot"/>
                <a:roun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4" name="Group 73"/>
          <p:cNvGrpSpPr/>
          <p:nvPr/>
        </p:nvGrpSpPr>
        <p:grpSpPr>
          <a:xfrm>
            <a:off x="8144568" y="2433897"/>
            <a:ext cx="3417326" cy="3417326"/>
            <a:chOff x="7848552" y="2234104"/>
            <a:chExt cx="3686956" cy="3686956"/>
          </a:xfrm>
        </p:grpSpPr>
        <p:sp>
          <p:nvSpPr>
            <p:cNvPr id="167" name="Oval 166"/>
            <p:cNvSpPr/>
            <p:nvPr/>
          </p:nvSpPr>
          <p:spPr>
            <a:xfrm>
              <a:off x="7848552" y="2234104"/>
              <a:ext cx="3686956" cy="3686956"/>
            </a:xfrm>
            <a:prstGeom prst="ellipse">
              <a:avLst/>
            </a:prstGeom>
            <a:solidFill>
              <a:srgbClr val="FFFFFF"/>
            </a:solidFill>
            <a:ln>
              <a:solidFill>
                <a:schemeClr val="tx2">
                  <a:lumMod val="60000"/>
                  <a:lumOff val="40000"/>
                </a:schemeClr>
              </a:solidFill>
            </a:ln>
            <a:effectLst>
              <a:glow rad="1625600">
                <a:schemeClr val="accent2">
                  <a:satMod val="175000"/>
                  <a:alpha val="1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925412" y="2310964"/>
              <a:ext cx="3533236" cy="3533236"/>
            </a:xfrm>
            <a:prstGeom prst="ellipse">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11"/>
            <a:stretch>
              <a:fillRect/>
            </a:stretch>
          </p:blipFill>
          <p:spPr>
            <a:xfrm>
              <a:off x="8708895" y="3575014"/>
              <a:ext cx="1935000" cy="1068749"/>
            </a:xfrm>
            <a:prstGeom prst="rect">
              <a:avLst/>
            </a:prstGeom>
          </p:spPr>
        </p:pic>
        <p:sp>
          <p:nvSpPr>
            <p:cNvPr id="217" name="Google Shape;667;p52">
              <a:extLst>
                <a:ext uri="{FF2B5EF4-FFF2-40B4-BE49-F238E27FC236}">
                  <a16:creationId xmlns:a16="http://schemas.microsoft.com/office/drawing/2014/main" id="{D8E07584-D660-4B83-9228-7F5013A9B5E5}"/>
                </a:ext>
              </a:extLst>
            </p:cNvPr>
            <p:cNvSpPr txBox="1"/>
            <p:nvPr/>
          </p:nvSpPr>
          <p:spPr>
            <a:xfrm>
              <a:off x="9053121" y="3417924"/>
              <a:ext cx="1246548" cy="1246548"/>
            </a:xfrm>
            <a:prstGeom prst="ellipse">
              <a:avLst/>
            </a:prstGeom>
            <a:solidFill>
              <a:srgbClr val="FFFFFF"/>
            </a:solidFill>
            <a:ln>
              <a:noFill/>
            </a:ln>
            <a:effectLst>
              <a:softEdge rad="279400"/>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Calibri"/>
                </a:rPr>
                <a:t>DATA </a:t>
              </a:r>
              <a:endParaRPr kumimoji="0" lang="en-US" sz="1400" b="0"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Calibri"/>
              </a:endParaRPr>
            </a:p>
          </p:txBody>
        </p:sp>
      </p:grpSp>
      <p:sp>
        <p:nvSpPr>
          <p:cNvPr id="205" name="Google Shape;667;p52">
            <a:extLst>
              <a:ext uri="{FF2B5EF4-FFF2-40B4-BE49-F238E27FC236}">
                <a16:creationId xmlns:a16="http://schemas.microsoft.com/office/drawing/2014/main" id="{0F1442BA-F437-4569-A4F9-F32C3F22E51C}"/>
              </a:ext>
            </a:extLst>
          </p:cNvPr>
          <p:cNvSpPr txBox="1"/>
          <p:nvPr/>
        </p:nvSpPr>
        <p:spPr>
          <a:xfrm>
            <a:off x="9025094" y="4714755"/>
            <a:ext cx="1636368" cy="61552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Calibri"/>
              </a:rPr>
              <a:t>Credentials, PII,</a:t>
            </a:r>
            <a:br>
              <a:rPr kumimoji="0" lang="en-US" sz="1400" b="0"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Calibri"/>
              </a:rPr>
            </a:br>
            <a:r>
              <a:rPr kumimoji="0" lang="en-US" sz="1400" b="0"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Calibri"/>
              </a:rPr>
              <a:t>Sensitive data</a:t>
            </a:r>
            <a:endParaRPr kumimoji="0" sz="1400" b="0"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Calibri"/>
            </a:endParaRPr>
          </a:p>
        </p:txBody>
      </p:sp>
      <p:sp>
        <p:nvSpPr>
          <p:cNvPr id="207" name="Google Shape;669;p52">
            <a:extLst>
              <a:ext uri="{FF2B5EF4-FFF2-40B4-BE49-F238E27FC236}">
                <a16:creationId xmlns:a16="http://schemas.microsoft.com/office/drawing/2014/main" id="{2B3E043D-4DDE-4A18-9851-E560ED7E0BA5}"/>
              </a:ext>
            </a:extLst>
          </p:cNvPr>
          <p:cNvSpPr txBox="1"/>
          <p:nvPr/>
        </p:nvSpPr>
        <p:spPr>
          <a:xfrm>
            <a:off x="8773522" y="3097872"/>
            <a:ext cx="2170780" cy="3816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b="1"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Calibri"/>
              </a:rPr>
              <a:t>Your</a:t>
            </a:r>
            <a:br>
              <a:rPr kumimoji="0" lang="en-US" b="1"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Calibri"/>
              </a:rPr>
            </a:br>
            <a:r>
              <a:rPr kumimoji="0" lang="en-US" b="1"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Calibri"/>
              </a:rPr>
              <a:t>Organization</a:t>
            </a:r>
            <a:endParaRPr kumimoji="0" b="1" i="0" u="none" strike="noStrike" kern="0" cap="none" spc="0" normalizeH="0" baseline="0" noProof="0">
              <a:ln>
                <a:noFill/>
              </a:ln>
              <a:effectLst/>
              <a:uLnTx/>
              <a:uFillTx/>
              <a:latin typeface="Lato" panose="020F0502020204030203" pitchFamily="34" charset="0"/>
              <a:ea typeface="Lato" panose="020F0502020204030203" pitchFamily="34" charset="0"/>
              <a:cs typeface="Lato" panose="020F0502020204030203" pitchFamily="34" charset="0"/>
              <a:sym typeface="Calibri"/>
            </a:endParaRPr>
          </a:p>
        </p:txBody>
      </p:sp>
    </p:spTree>
    <p:extLst>
      <p:ext uri="{BB962C8B-B14F-4D97-AF65-F5344CB8AC3E}">
        <p14:creationId xmlns:p14="http://schemas.microsoft.com/office/powerpoint/2010/main" val="2373425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250" fill="hold"/>
                                        <p:tgtEl>
                                          <p:spTgt spid="48"/>
                                        </p:tgtEl>
                                        <p:attrNameLst>
                                          <p:attrName>ppt_w</p:attrName>
                                        </p:attrNameLst>
                                      </p:cBhvr>
                                      <p:tavLst>
                                        <p:tav tm="0">
                                          <p:val>
                                            <p:fltVal val="0"/>
                                          </p:val>
                                        </p:tav>
                                        <p:tav tm="100000">
                                          <p:val>
                                            <p:strVal val="#ppt_w"/>
                                          </p:val>
                                        </p:tav>
                                      </p:tavLst>
                                    </p:anim>
                                    <p:anim calcmode="lin" valueType="num">
                                      <p:cBhvr>
                                        <p:cTn id="8" dur="250" fill="hold"/>
                                        <p:tgtEl>
                                          <p:spTgt spid="4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100"/>
                                  </p:stCondLst>
                                  <p:childTnLst>
                                    <p:set>
                                      <p:cBhvr>
                                        <p:cTn id="10" dur="1" fill="hold">
                                          <p:stCondLst>
                                            <p:cond delay="0"/>
                                          </p:stCondLst>
                                        </p:cTn>
                                        <p:tgtEl>
                                          <p:spTgt spid="47"/>
                                        </p:tgtEl>
                                        <p:attrNameLst>
                                          <p:attrName>style.visibility</p:attrName>
                                        </p:attrNameLst>
                                      </p:cBhvr>
                                      <p:to>
                                        <p:strVal val="visible"/>
                                      </p:to>
                                    </p:set>
                                    <p:anim calcmode="lin" valueType="num">
                                      <p:cBhvr>
                                        <p:cTn id="11" dur="250" fill="hold"/>
                                        <p:tgtEl>
                                          <p:spTgt spid="47"/>
                                        </p:tgtEl>
                                        <p:attrNameLst>
                                          <p:attrName>ppt_w</p:attrName>
                                        </p:attrNameLst>
                                      </p:cBhvr>
                                      <p:tavLst>
                                        <p:tav tm="0">
                                          <p:val>
                                            <p:fltVal val="0"/>
                                          </p:val>
                                        </p:tav>
                                        <p:tav tm="100000">
                                          <p:val>
                                            <p:strVal val="#ppt_w"/>
                                          </p:val>
                                        </p:tav>
                                      </p:tavLst>
                                    </p:anim>
                                    <p:anim calcmode="lin" valueType="num">
                                      <p:cBhvr>
                                        <p:cTn id="12" dur="250" fill="hold"/>
                                        <p:tgtEl>
                                          <p:spTgt spid="4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200"/>
                                  </p:stCondLst>
                                  <p:childTnLst>
                                    <p:set>
                                      <p:cBhvr>
                                        <p:cTn id="14" dur="1" fill="hold">
                                          <p:stCondLst>
                                            <p:cond delay="0"/>
                                          </p:stCondLst>
                                        </p:cTn>
                                        <p:tgtEl>
                                          <p:spTgt spid="45"/>
                                        </p:tgtEl>
                                        <p:attrNameLst>
                                          <p:attrName>style.visibility</p:attrName>
                                        </p:attrNameLst>
                                      </p:cBhvr>
                                      <p:to>
                                        <p:strVal val="visible"/>
                                      </p:to>
                                    </p:set>
                                    <p:anim calcmode="lin" valueType="num">
                                      <p:cBhvr>
                                        <p:cTn id="15" dur="250" fill="hold"/>
                                        <p:tgtEl>
                                          <p:spTgt spid="45"/>
                                        </p:tgtEl>
                                        <p:attrNameLst>
                                          <p:attrName>ppt_w</p:attrName>
                                        </p:attrNameLst>
                                      </p:cBhvr>
                                      <p:tavLst>
                                        <p:tav tm="0">
                                          <p:val>
                                            <p:fltVal val="0"/>
                                          </p:val>
                                        </p:tav>
                                        <p:tav tm="100000">
                                          <p:val>
                                            <p:strVal val="#ppt_w"/>
                                          </p:val>
                                        </p:tav>
                                      </p:tavLst>
                                    </p:anim>
                                    <p:anim calcmode="lin" valueType="num">
                                      <p:cBhvr>
                                        <p:cTn id="16" dur="250" fill="hold"/>
                                        <p:tgtEl>
                                          <p:spTgt spid="45"/>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300"/>
                                  </p:stCondLst>
                                  <p:childTnLst>
                                    <p:set>
                                      <p:cBhvr>
                                        <p:cTn id="18" dur="1" fill="hold">
                                          <p:stCondLst>
                                            <p:cond delay="0"/>
                                          </p:stCondLst>
                                        </p:cTn>
                                        <p:tgtEl>
                                          <p:spTgt spid="49"/>
                                        </p:tgtEl>
                                        <p:attrNameLst>
                                          <p:attrName>style.visibility</p:attrName>
                                        </p:attrNameLst>
                                      </p:cBhvr>
                                      <p:to>
                                        <p:strVal val="visible"/>
                                      </p:to>
                                    </p:set>
                                    <p:anim calcmode="lin" valueType="num">
                                      <p:cBhvr>
                                        <p:cTn id="19" dur="250" fill="hold"/>
                                        <p:tgtEl>
                                          <p:spTgt spid="49"/>
                                        </p:tgtEl>
                                        <p:attrNameLst>
                                          <p:attrName>ppt_w</p:attrName>
                                        </p:attrNameLst>
                                      </p:cBhvr>
                                      <p:tavLst>
                                        <p:tav tm="0">
                                          <p:val>
                                            <p:fltVal val="0"/>
                                          </p:val>
                                        </p:tav>
                                        <p:tav tm="100000">
                                          <p:val>
                                            <p:strVal val="#ppt_w"/>
                                          </p:val>
                                        </p:tav>
                                      </p:tavLst>
                                    </p:anim>
                                    <p:anim calcmode="lin" valueType="num">
                                      <p:cBhvr>
                                        <p:cTn id="20" dur="250" fill="hold"/>
                                        <p:tgtEl>
                                          <p:spTgt spid="49"/>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400"/>
                                  </p:stCondLst>
                                  <p:childTnLst>
                                    <p:set>
                                      <p:cBhvr>
                                        <p:cTn id="22" dur="1" fill="hold">
                                          <p:stCondLst>
                                            <p:cond delay="0"/>
                                          </p:stCondLst>
                                        </p:cTn>
                                        <p:tgtEl>
                                          <p:spTgt spid="46"/>
                                        </p:tgtEl>
                                        <p:attrNameLst>
                                          <p:attrName>style.visibility</p:attrName>
                                        </p:attrNameLst>
                                      </p:cBhvr>
                                      <p:to>
                                        <p:strVal val="visible"/>
                                      </p:to>
                                    </p:set>
                                    <p:anim calcmode="lin" valueType="num">
                                      <p:cBhvr>
                                        <p:cTn id="23" dur="250" fill="hold"/>
                                        <p:tgtEl>
                                          <p:spTgt spid="46"/>
                                        </p:tgtEl>
                                        <p:attrNameLst>
                                          <p:attrName>ppt_w</p:attrName>
                                        </p:attrNameLst>
                                      </p:cBhvr>
                                      <p:tavLst>
                                        <p:tav tm="0">
                                          <p:val>
                                            <p:fltVal val="0"/>
                                          </p:val>
                                        </p:tav>
                                        <p:tav tm="100000">
                                          <p:val>
                                            <p:strVal val="#ppt_w"/>
                                          </p:val>
                                        </p:tav>
                                      </p:tavLst>
                                    </p:anim>
                                    <p:anim calcmode="lin" valueType="num">
                                      <p:cBhvr>
                                        <p:cTn id="24" dur="250" fill="hold"/>
                                        <p:tgtEl>
                                          <p:spTgt spid="46"/>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500"/>
                                  </p:stCondLst>
                                  <p:childTnLst>
                                    <p:set>
                                      <p:cBhvr>
                                        <p:cTn id="26" dur="1" fill="hold">
                                          <p:stCondLst>
                                            <p:cond delay="0"/>
                                          </p:stCondLst>
                                        </p:cTn>
                                        <p:tgtEl>
                                          <p:spTgt spid="43"/>
                                        </p:tgtEl>
                                        <p:attrNameLst>
                                          <p:attrName>style.visibility</p:attrName>
                                        </p:attrNameLst>
                                      </p:cBhvr>
                                      <p:to>
                                        <p:strVal val="visible"/>
                                      </p:to>
                                    </p:set>
                                    <p:anim calcmode="lin" valueType="num">
                                      <p:cBhvr>
                                        <p:cTn id="27" dur="250" fill="hold"/>
                                        <p:tgtEl>
                                          <p:spTgt spid="43"/>
                                        </p:tgtEl>
                                        <p:attrNameLst>
                                          <p:attrName>ppt_w</p:attrName>
                                        </p:attrNameLst>
                                      </p:cBhvr>
                                      <p:tavLst>
                                        <p:tav tm="0">
                                          <p:val>
                                            <p:fltVal val="0"/>
                                          </p:val>
                                        </p:tav>
                                        <p:tav tm="100000">
                                          <p:val>
                                            <p:strVal val="#ppt_w"/>
                                          </p:val>
                                        </p:tav>
                                      </p:tavLst>
                                    </p:anim>
                                    <p:anim calcmode="lin" valueType="num">
                                      <p:cBhvr>
                                        <p:cTn id="28" dur="250" fill="hold"/>
                                        <p:tgtEl>
                                          <p:spTgt spid="43"/>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600"/>
                                  </p:stCondLst>
                                  <p:childTnLst>
                                    <p:set>
                                      <p:cBhvr>
                                        <p:cTn id="30" dur="1" fill="hold">
                                          <p:stCondLst>
                                            <p:cond delay="0"/>
                                          </p:stCondLst>
                                        </p:cTn>
                                        <p:tgtEl>
                                          <p:spTgt spid="44"/>
                                        </p:tgtEl>
                                        <p:attrNameLst>
                                          <p:attrName>style.visibility</p:attrName>
                                        </p:attrNameLst>
                                      </p:cBhvr>
                                      <p:to>
                                        <p:strVal val="visible"/>
                                      </p:to>
                                    </p:set>
                                    <p:anim calcmode="lin" valueType="num">
                                      <p:cBhvr>
                                        <p:cTn id="31" dur="250" fill="hold"/>
                                        <p:tgtEl>
                                          <p:spTgt spid="44"/>
                                        </p:tgtEl>
                                        <p:attrNameLst>
                                          <p:attrName>ppt_w</p:attrName>
                                        </p:attrNameLst>
                                      </p:cBhvr>
                                      <p:tavLst>
                                        <p:tav tm="0">
                                          <p:val>
                                            <p:fltVal val="0"/>
                                          </p:val>
                                        </p:tav>
                                        <p:tav tm="100000">
                                          <p:val>
                                            <p:strVal val="#ppt_w"/>
                                          </p:val>
                                        </p:tav>
                                      </p:tavLst>
                                    </p:anim>
                                    <p:anim calcmode="lin" valueType="num">
                                      <p:cBhvr>
                                        <p:cTn id="32" dur="250" fill="hold"/>
                                        <p:tgtEl>
                                          <p:spTgt spid="44"/>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05"/>
                                        </p:tgtEl>
                                        <p:attrNameLst>
                                          <p:attrName>style.visibility</p:attrName>
                                        </p:attrNameLst>
                                      </p:cBhvr>
                                      <p:to>
                                        <p:strVal val="visible"/>
                                      </p:to>
                                    </p:set>
                                    <p:anim calcmode="lin" valueType="num">
                                      <p:cBhvr>
                                        <p:cTn id="37" dur="250" fill="hold"/>
                                        <p:tgtEl>
                                          <p:spTgt spid="105"/>
                                        </p:tgtEl>
                                        <p:attrNameLst>
                                          <p:attrName>ppt_w</p:attrName>
                                        </p:attrNameLst>
                                      </p:cBhvr>
                                      <p:tavLst>
                                        <p:tav tm="0">
                                          <p:val>
                                            <p:fltVal val="0"/>
                                          </p:val>
                                        </p:tav>
                                        <p:tav tm="100000">
                                          <p:val>
                                            <p:strVal val="#ppt_w"/>
                                          </p:val>
                                        </p:tav>
                                      </p:tavLst>
                                    </p:anim>
                                    <p:anim calcmode="lin" valueType="num">
                                      <p:cBhvr>
                                        <p:cTn id="38" dur="250" fill="hold"/>
                                        <p:tgtEl>
                                          <p:spTgt spid="105"/>
                                        </p:tgtEl>
                                        <p:attrNameLst>
                                          <p:attrName>ppt_h</p:attrName>
                                        </p:attrNameLst>
                                      </p:cBhvr>
                                      <p:tavLst>
                                        <p:tav tm="0">
                                          <p:val>
                                            <p:fltVal val="0"/>
                                          </p:val>
                                        </p:tav>
                                        <p:tav tm="100000">
                                          <p:val>
                                            <p:strVal val="#ppt_h"/>
                                          </p:val>
                                        </p:tav>
                                      </p:tavLst>
                                    </p:anim>
                                  </p:childTnLst>
                                </p:cTn>
                              </p:par>
                            </p:childTnLst>
                          </p:cTn>
                        </p:par>
                        <p:par>
                          <p:cTn id="39" fill="hold">
                            <p:stCondLst>
                              <p:cond delay="250"/>
                            </p:stCondLst>
                            <p:childTnLst>
                              <p:par>
                                <p:cTn id="40" presetID="23" presetClass="entr" presetSubtype="16"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250" fill="hold"/>
                                        <p:tgtEl>
                                          <p:spTgt spid="4"/>
                                        </p:tgtEl>
                                        <p:attrNameLst>
                                          <p:attrName>ppt_w</p:attrName>
                                        </p:attrNameLst>
                                      </p:cBhvr>
                                      <p:tavLst>
                                        <p:tav tm="0">
                                          <p:val>
                                            <p:fltVal val="0"/>
                                          </p:val>
                                        </p:tav>
                                        <p:tav tm="100000">
                                          <p:val>
                                            <p:strVal val="#ppt_w"/>
                                          </p:val>
                                        </p:tav>
                                      </p:tavLst>
                                    </p:anim>
                                    <p:anim calcmode="lin" valueType="num">
                                      <p:cBhvr>
                                        <p:cTn id="43" dur="250" fill="hold"/>
                                        <p:tgtEl>
                                          <p:spTgt spid="4"/>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23" presetClass="entr" presetSubtype="16"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250" fill="hold"/>
                                        <p:tgtEl>
                                          <p:spTgt spid="8"/>
                                        </p:tgtEl>
                                        <p:attrNameLst>
                                          <p:attrName>ppt_w</p:attrName>
                                        </p:attrNameLst>
                                      </p:cBhvr>
                                      <p:tavLst>
                                        <p:tav tm="0">
                                          <p:val>
                                            <p:fltVal val="0"/>
                                          </p:val>
                                        </p:tav>
                                        <p:tav tm="100000">
                                          <p:val>
                                            <p:strVal val="#ppt_w"/>
                                          </p:val>
                                        </p:tav>
                                      </p:tavLst>
                                    </p:anim>
                                    <p:anim calcmode="lin" valueType="num">
                                      <p:cBhvr>
                                        <p:cTn id="48" dur="25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750"/>
                            </p:stCondLst>
                            <p:childTnLst>
                              <p:par>
                                <p:cTn id="50" presetID="23" presetClass="entr" presetSubtype="16"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fltVal val="0"/>
                                          </p:val>
                                        </p:tav>
                                        <p:tav tm="100000">
                                          <p:val>
                                            <p:strVal val="#ppt_w"/>
                                          </p:val>
                                        </p:tav>
                                      </p:tavLst>
                                    </p:anim>
                                    <p:anim calcmode="lin" valueType="num">
                                      <p:cBhvr>
                                        <p:cTn id="53" dur="250" fill="hold"/>
                                        <p:tgtEl>
                                          <p:spTgt spid="5"/>
                                        </p:tgtEl>
                                        <p:attrNameLst>
                                          <p:attrName>ppt_h</p:attrName>
                                        </p:attrNameLst>
                                      </p:cBhvr>
                                      <p:tavLst>
                                        <p:tav tm="0">
                                          <p:val>
                                            <p:fltVal val="0"/>
                                          </p:val>
                                        </p:tav>
                                        <p:tav tm="100000">
                                          <p:val>
                                            <p:strVal val="#ppt_h"/>
                                          </p:val>
                                        </p:tav>
                                      </p:tavLst>
                                    </p:anim>
                                  </p:childTnLst>
                                </p:cTn>
                              </p:par>
                            </p:childTnLst>
                          </p:cTn>
                        </p:par>
                        <p:par>
                          <p:cTn id="54" fill="hold">
                            <p:stCondLst>
                              <p:cond delay="1000"/>
                            </p:stCondLst>
                            <p:childTnLst>
                              <p:par>
                                <p:cTn id="55" presetID="23" presetClass="entr" presetSubtype="16"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250" fill="hold"/>
                                        <p:tgtEl>
                                          <p:spTgt spid="7"/>
                                        </p:tgtEl>
                                        <p:attrNameLst>
                                          <p:attrName>ppt_w</p:attrName>
                                        </p:attrNameLst>
                                      </p:cBhvr>
                                      <p:tavLst>
                                        <p:tav tm="0">
                                          <p:val>
                                            <p:fltVal val="0"/>
                                          </p:val>
                                        </p:tav>
                                        <p:tav tm="100000">
                                          <p:val>
                                            <p:strVal val="#ppt_w"/>
                                          </p:val>
                                        </p:tav>
                                      </p:tavLst>
                                    </p:anim>
                                    <p:anim calcmode="lin" valueType="num">
                                      <p:cBhvr>
                                        <p:cTn id="58" dur="250" fill="hold"/>
                                        <p:tgtEl>
                                          <p:spTgt spid="7"/>
                                        </p:tgtEl>
                                        <p:attrNameLst>
                                          <p:attrName>ppt_h</p:attrName>
                                        </p:attrNameLst>
                                      </p:cBhvr>
                                      <p:tavLst>
                                        <p:tav tm="0">
                                          <p:val>
                                            <p:fltVal val="0"/>
                                          </p:val>
                                        </p:tav>
                                        <p:tav tm="100000">
                                          <p:val>
                                            <p:strVal val="#ppt_h"/>
                                          </p:val>
                                        </p:tav>
                                      </p:tavLst>
                                    </p:anim>
                                  </p:childTnLst>
                                </p:cTn>
                              </p:par>
                            </p:childTnLst>
                          </p:cTn>
                        </p:par>
                        <p:par>
                          <p:cTn id="59" fill="hold">
                            <p:stCondLst>
                              <p:cond delay="1250"/>
                            </p:stCondLst>
                            <p:childTnLst>
                              <p:par>
                                <p:cTn id="60" presetID="23" presetClass="entr" presetSubtype="16"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250" fill="hold"/>
                                        <p:tgtEl>
                                          <p:spTgt spid="13"/>
                                        </p:tgtEl>
                                        <p:attrNameLst>
                                          <p:attrName>ppt_w</p:attrName>
                                        </p:attrNameLst>
                                      </p:cBhvr>
                                      <p:tavLst>
                                        <p:tav tm="0">
                                          <p:val>
                                            <p:fltVal val="0"/>
                                          </p:val>
                                        </p:tav>
                                        <p:tav tm="100000">
                                          <p:val>
                                            <p:strVal val="#ppt_w"/>
                                          </p:val>
                                        </p:tav>
                                      </p:tavLst>
                                    </p:anim>
                                    <p:anim calcmode="lin" valueType="num">
                                      <p:cBhvr>
                                        <p:cTn id="63" dur="250" fill="hold"/>
                                        <p:tgtEl>
                                          <p:spTgt spid="13"/>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0"/>
                                        </p:tgtEl>
                                        <p:attrNameLst>
                                          <p:attrName>style.visibility</p:attrName>
                                        </p:attrNameLst>
                                      </p:cBhvr>
                                      <p:to>
                                        <p:strVal val="visible"/>
                                      </p:to>
                                    </p:set>
                                    <p:animEffect transition="in" filter="wipe(left)">
                                      <p:cBhvr>
                                        <p:cTn id="68" dur="500"/>
                                        <p:tgtEl>
                                          <p:spTgt spid="100"/>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145"/>
                                        </p:tgtEl>
                                        <p:attrNameLst>
                                          <p:attrName>style.visibility</p:attrName>
                                        </p:attrNameLst>
                                      </p:cBhvr>
                                      <p:to>
                                        <p:strVal val="visible"/>
                                      </p:to>
                                    </p:set>
                                    <p:anim calcmode="lin" valueType="num">
                                      <p:cBhvr>
                                        <p:cTn id="73" dur="250" fill="hold"/>
                                        <p:tgtEl>
                                          <p:spTgt spid="145"/>
                                        </p:tgtEl>
                                        <p:attrNameLst>
                                          <p:attrName>ppt_w</p:attrName>
                                        </p:attrNameLst>
                                      </p:cBhvr>
                                      <p:tavLst>
                                        <p:tav tm="0">
                                          <p:val>
                                            <p:fltVal val="0"/>
                                          </p:val>
                                        </p:tav>
                                        <p:tav tm="100000">
                                          <p:val>
                                            <p:strVal val="#ppt_w"/>
                                          </p:val>
                                        </p:tav>
                                      </p:tavLst>
                                    </p:anim>
                                    <p:anim calcmode="lin" valueType="num">
                                      <p:cBhvr>
                                        <p:cTn id="74" dur="250" fill="hold"/>
                                        <p:tgtEl>
                                          <p:spTgt spid="145"/>
                                        </p:tgtEl>
                                        <p:attrNameLst>
                                          <p:attrName>ppt_h</p:attrName>
                                        </p:attrNameLst>
                                      </p:cBhvr>
                                      <p:tavLst>
                                        <p:tav tm="0">
                                          <p:val>
                                            <p:fltVal val="0"/>
                                          </p:val>
                                        </p:tav>
                                        <p:tav tm="100000">
                                          <p:val>
                                            <p:strVal val="#ppt_h"/>
                                          </p:val>
                                        </p:tav>
                                      </p:tavLst>
                                    </p:anim>
                                  </p:childTnLst>
                                </p:cTn>
                              </p:par>
                            </p:childTnLst>
                          </p:cTn>
                        </p:par>
                        <p:par>
                          <p:cTn id="75" fill="hold">
                            <p:stCondLst>
                              <p:cond delay="250"/>
                            </p:stCondLst>
                            <p:childTnLst>
                              <p:par>
                                <p:cTn id="76" presetID="22" presetClass="entr" presetSubtype="1" fill="hold" grpId="0" nodeType="afterEffect">
                                  <p:stCondLst>
                                    <p:cond delay="0"/>
                                  </p:stCondLst>
                                  <p:childTnLst>
                                    <p:set>
                                      <p:cBhvr>
                                        <p:cTn id="77" dur="1" fill="hold">
                                          <p:stCondLst>
                                            <p:cond delay="0"/>
                                          </p:stCondLst>
                                        </p:cTn>
                                        <p:tgtEl>
                                          <p:spTgt spid="187"/>
                                        </p:tgtEl>
                                        <p:attrNameLst>
                                          <p:attrName>style.visibility</p:attrName>
                                        </p:attrNameLst>
                                      </p:cBhvr>
                                      <p:to>
                                        <p:strVal val="visible"/>
                                      </p:to>
                                    </p:set>
                                    <p:animEffect transition="in" filter="wipe(up)">
                                      <p:cBhvr>
                                        <p:cTn id="78" dur="250"/>
                                        <p:tgtEl>
                                          <p:spTgt spid="187"/>
                                        </p:tgtEl>
                                      </p:cBhvr>
                                    </p:animEffect>
                                  </p:childTnLst>
                                </p:cTn>
                              </p:par>
                              <p:par>
                                <p:cTn id="79" presetID="26" presetClass="emph" presetSubtype="0" repeatCount="indefinite" fill="hold" grpId="1" nodeType="withEffect">
                                  <p:stCondLst>
                                    <p:cond delay="0"/>
                                  </p:stCondLst>
                                  <p:childTnLst>
                                    <p:animEffect transition="out" filter="fade">
                                      <p:cBhvr>
                                        <p:cTn id="80" dur="2000" tmFilter="0, 0; .2, .5; .8, .5; 1, 0"/>
                                        <p:tgtEl>
                                          <p:spTgt spid="187"/>
                                        </p:tgtEl>
                                      </p:cBhvr>
                                    </p:animEffect>
                                    <p:animScale>
                                      <p:cBhvr>
                                        <p:cTn id="81" dur="1000" autoRev="1" fill="hold"/>
                                        <p:tgtEl>
                                          <p:spTgt spid="187"/>
                                        </p:tgtEl>
                                      </p:cBhvr>
                                      <p:by x="105000" y="105000"/>
                                    </p:animScale>
                                  </p:childTnLst>
                                </p:cTn>
                              </p:par>
                              <p:par>
                                <p:cTn id="82" presetID="22" presetClass="entr" presetSubtype="8" fill="hold" grpId="0" nodeType="withEffect">
                                  <p:stCondLst>
                                    <p:cond delay="0"/>
                                  </p:stCondLst>
                                  <p:childTnLst>
                                    <p:set>
                                      <p:cBhvr>
                                        <p:cTn id="83" dur="1" fill="hold">
                                          <p:stCondLst>
                                            <p:cond delay="0"/>
                                          </p:stCondLst>
                                        </p:cTn>
                                        <p:tgtEl>
                                          <p:spTgt spid="188"/>
                                        </p:tgtEl>
                                        <p:attrNameLst>
                                          <p:attrName>style.visibility</p:attrName>
                                        </p:attrNameLst>
                                      </p:cBhvr>
                                      <p:to>
                                        <p:strVal val="visible"/>
                                      </p:to>
                                    </p:set>
                                    <p:animEffect transition="in" filter="wipe(left)">
                                      <p:cBhvr>
                                        <p:cTn id="84" dur="250"/>
                                        <p:tgtEl>
                                          <p:spTgt spid="188"/>
                                        </p:tgtEl>
                                      </p:cBhvr>
                                    </p:animEffect>
                                  </p:childTnLst>
                                </p:cTn>
                              </p:par>
                              <p:par>
                                <p:cTn id="85" presetID="26" presetClass="emph" presetSubtype="0" repeatCount="indefinite" fill="hold" grpId="1" nodeType="withEffect">
                                  <p:stCondLst>
                                    <p:cond delay="0"/>
                                  </p:stCondLst>
                                  <p:childTnLst>
                                    <p:animEffect transition="out" filter="fade">
                                      <p:cBhvr>
                                        <p:cTn id="86" dur="2000" tmFilter="0, 0; .2, .5; .8, .5; 1, 0"/>
                                        <p:tgtEl>
                                          <p:spTgt spid="188"/>
                                        </p:tgtEl>
                                      </p:cBhvr>
                                    </p:animEffect>
                                    <p:animScale>
                                      <p:cBhvr>
                                        <p:cTn id="87" dur="1000" autoRev="1" fill="hold"/>
                                        <p:tgtEl>
                                          <p:spTgt spid="18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188" grpId="1" animBg="1"/>
      <p:bldP spid="187" grpId="0" animBg="1"/>
      <p:bldP spid="187" grpId="1" animBg="1"/>
      <p:bldP spid="4" grpId="0" animBg="1"/>
      <p:bldP spid="5" grpId="0" animBg="1"/>
      <p:bldP spid="7" grpId="0" animBg="1"/>
      <p:bldP spid="8"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4" name="Title 3"/>
          <p:cNvSpPr>
            <a:spLocks noGrp="1"/>
          </p:cNvSpPr>
          <p:nvPr>
            <p:ph type="title"/>
          </p:nvPr>
        </p:nvSpPr>
        <p:spPr/>
        <p:txBody>
          <a:bodyPr/>
          <a:lstStyle/>
          <a:p>
            <a:r>
              <a:rPr lang="en-US"/>
              <a:t>Collective Perspective</a:t>
            </a:r>
            <a:br>
              <a:rPr lang="en-US"/>
            </a:br>
            <a:r>
              <a:rPr lang="en-US"/>
              <a:t>from Cyberint Customers </a:t>
            </a:r>
            <a:br>
              <a:rPr lang="en-US"/>
            </a:br>
            <a:endParaRPr lang="en-US"/>
          </a:p>
        </p:txBody>
      </p:sp>
      <p:sp>
        <p:nvSpPr>
          <p:cNvPr id="7" name="Text Placeholder 6"/>
          <p:cNvSpPr>
            <a:spLocks noGrp="1"/>
          </p:cNvSpPr>
          <p:nvPr>
            <p:ph type="body" idx="1"/>
          </p:nvPr>
        </p:nvSpPr>
        <p:spPr>
          <a:xfrm rot="16200000">
            <a:off x="255120" y="2581886"/>
            <a:ext cx="1410493" cy="728664"/>
          </a:xfrm>
        </p:spPr>
        <p:txBody>
          <a:bodyPr/>
          <a:lstStyle/>
          <a:p>
            <a:pPr marL="0" indent="0" algn="ctr"/>
            <a:r>
              <a:rPr lang="en-US" sz="2000" b="1">
                <a:solidFill>
                  <a:schemeClr val="bg1">
                    <a:lumMod val="40000"/>
                    <a:lumOff val="60000"/>
                  </a:schemeClr>
                </a:solidFill>
              </a:rPr>
              <a:t>Strategic</a:t>
            </a:r>
          </a:p>
        </p:txBody>
      </p:sp>
      <p:sp>
        <p:nvSpPr>
          <p:cNvPr id="2" name="Footer Placeholder 1"/>
          <p:cNvSpPr>
            <a:spLocks noGrp="1"/>
          </p:cNvSpPr>
          <p:nvPr>
            <p:ph type="ftr" idx="11"/>
          </p:nvPr>
        </p:nvSpPr>
        <p:spPr/>
        <p:txBody>
          <a:bodyPr/>
          <a:lstStyle/>
          <a:p>
            <a:r>
              <a:rPr lang="en-US"/>
              <a:t>Confidential | Cyberint Copyright © All Rights Reserved 2020</a:t>
            </a:r>
          </a:p>
        </p:txBody>
      </p:sp>
      <p:sp>
        <p:nvSpPr>
          <p:cNvPr id="380" name="Google Shape;380;p4"/>
          <p:cNvSpPr txBox="1">
            <a:spLocks noGrp="1"/>
          </p:cNvSpPr>
          <p:nvPr>
            <p:ph type="sldNum" idx="12"/>
          </p:nvPr>
        </p:nvSpPr>
        <p:spPr>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5</a:t>
            </a:fld>
            <a:endParaRPr/>
          </a:p>
        </p:txBody>
      </p:sp>
      <p:sp>
        <p:nvSpPr>
          <p:cNvPr id="10" name="Text Placeholder 9"/>
          <p:cNvSpPr>
            <a:spLocks noGrp="1"/>
          </p:cNvSpPr>
          <p:nvPr>
            <p:ph type="body" idx="4294967295"/>
          </p:nvPr>
        </p:nvSpPr>
        <p:spPr>
          <a:xfrm rot="16200000">
            <a:off x="49935" y="4629910"/>
            <a:ext cx="1508126" cy="415925"/>
          </a:xfrm>
          <a:noFill/>
          <a:ln>
            <a:noFill/>
          </a:ln>
        </p:spPr>
        <p:txBody>
          <a:bodyPr spcFirstLastPara="1" wrap="square" lIns="0" tIns="0" rIns="0" bIns="0" anchor="t" anchorCtr="0">
            <a:noAutofit/>
          </a:bodyPr>
          <a:lstStyle/>
          <a:p>
            <a:pPr marL="0" indent="0" algn="ctr">
              <a:buNone/>
            </a:pPr>
            <a:r>
              <a:rPr lang="en-US" sz="2000" b="1">
                <a:solidFill>
                  <a:srgbClr val="151546"/>
                </a:solidFill>
              </a:rPr>
              <a:t>Operational</a:t>
            </a:r>
          </a:p>
        </p:txBody>
      </p:sp>
      <p:sp>
        <p:nvSpPr>
          <p:cNvPr id="8" name="Text Placeholder 7"/>
          <p:cNvSpPr>
            <a:spLocks noGrp="1"/>
          </p:cNvSpPr>
          <p:nvPr>
            <p:ph type="body" idx="4294967295"/>
          </p:nvPr>
        </p:nvSpPr>
        <p:spPr>
          <a:xfrm>
            <a:off x="1637437" y="2493963"/>
            <a:ext cx="9930676" cy="3201987"/>
          </a:xfrm>
        </p:spPr>
        <p:txBody>
          <a:bodyPr/>
          <a:lstStyle/>
          <a:p>
            <a:pPr marL="361950" lvl="0" indent="-361950">
              <a:lnSpc>
                <a:spcPct val="115000"/>
              </a:lnSpc>
              <a:spcBef>
                <a:spcPts val="0"/>
              </a:spcBef>
              <a:spcAft>
                <a:spcPts val="1800"/>
              </a:spcAft>
              <a:buSzPts val="2200"/>
              <a:buFont typeface="+mj-lt"/>
              <a:buAutoNum type="arabicPeriod"/>
            </a:pPr>
            <a:r>
              <a:rPr lang="en-US" sz="1600" b="1" kern="1200">
                <a:solidFill>
                  <a:schemeClr val="tx1"/>
                </a:solidFill>
                <a:sym typeface="Lato"/>
              </a:rPr>
              <a:t>Illustrating the risk to the board and management in an optimal way</a:t>
            </a:r>
          </a:p>
          <a:p>
            <a:pPr marL="361950" lvl="0" indent="-361950">
              <a:lnSpc>
                <a:spcPct val="115000"/>
              </a:lnSpc>
              <a:spcBef>
                <a:spcPts val="0"/>
              </a:spcBef>
              <a:spcAft>
                <a:spcPts val="3000"/>
              </a:spcAft>
              <a:buSzPts val="2200"/>
              <a:buFont typeface="+mj-lt"/>
              <a:buAutoNum type="arabicPeriod"/>
            </a:pPr>
            <a:r>
              <a:rPr lang="en-US" sz="1600" b="1" kern="1200">
                <a:solidFill>
                  <a:schemeClr val="tx1"/>
                </a:solidFill>
                <a:sym typeface="Lato"/>
              </a:rPr>
              <a:t>Knowing which reference threats should be considered for a proper security defense architecture</a:t>
            </a:r>
            <a:r>
              <a:rPr lang="he-IL" sz="1600" b="1" kern="1200">
                <a:solidFill>
                  <a:schemeClr val="tx1"/>
                </a:solidFill>
                <a:sym typeface="Lato"/>
              </a:rPr>
              <a:t> </a:t>
            </a:r>
            <a:r>
              <a:rPr lang="en-US" sz="1600" b="1" kern="1200">
                <a:solidFill>
                  <a:schemeClr val="tx1"/>
                </a:solidFill>
                <a:sym typeface="Lato"/>
              </a:rPr>
              <a:t>(identify intent, techniques and tools)</a:t>
            </a:r>
          </a:p>
          <a:p>
            <a:pPr marL="361950" lvl="0" indent="-361950">
              <a:lnSpc>
                <a:spcPct val="115000"/>
              </a:lnSpc>
              <a:spcBef>
                <a:spcPts val="0"/>
              </a:spcBef>
              <a:spcAft>
                <a:spcPts val="1800"/>
              </a:spcAft>
              <a:buSzPts val="2200"/>
              <a:buFont typeface="+mj-lt"/>
              <a:buAutoNum type="arabicPeriod"/>
            </a:pPr>
            <a:r>
              <a:rPr lang="en-US" sz="1600" b="1" kern="1200">
                <a:solidFill>
                  <a:schemeClr val="tx1"/>
                </a:solidFill>
                <a:sym typeface="Lato"/>
              </a:rPr>
              <a:t>Identify and continuously monitor digital exposure that can be exploited by cybercriminals</a:t>
            </a:r>
          </a:p>
          <a:p>
            <a:pPr marL="361950" lvl="0" indent="-361950">
              <a:lnSpc>
                <a:spcPct val="115000"/>
              </a:lnSpc>
              <a:spcBef>
                <a:spcPts val="0"/>
              </a:spcBef>
              <a:spcAft>
                <a:spcPts val="1800"/>
              </a:spcAft>
              <a:buSzPts val="2200"/>
              <a:buFont typeface="+mj-lt"/>
              <a:buAutoNum type="arabicPeriod" startAt="4"/>
            </a:pPr>
            <a:r>
              <a:rPr lang="en-US" sz="1600" b="1" kern="1200">
                <a:solidFill>
                  <a:schemeClr val="tx1"/>
                </a:solidFill>
                <a:sym typeface="Lato"/>
              </a:rPr>
              <a:t>Detect breaches as they occur and propagate outside the organization’s perimeter</a:t>
            </a:r>
          </a:p>
          <a:p>
            <a:pPr marL="361950" lvl="0" indent="-361950">
              <a:lnSpc>
                <a:spcPct val="115000"/>
              </a:lnSpc>
              <a:spcBef>
                <a:spcPts val="0"/>
              </a:spcBef>
              <a:spcAft>
                <a:spcPts val="1800"/>
              </a:spcAft>
              <a:buSzPts val="2200"/>
              <a:buFont typeface="+mj-lt"/>
              <a:buAutoNum type="arabicPeriod" startAt="4"/>
            </a:pPr>
            <a:r>
              <a:rPr lang="en-US" sz="1600" b="1" kern="1200">
                <a:solidFill>
                  <a:schemeClr val="tx1"/>
                </a:solidFill>
                <a:sym typeface="Lato"/>
              </a:rPr>
              <a:t>Gain visibility into attacks targeting your brand and customers evolving outside of your network</a:t>
            </a:r>
            <a:endParaRPr lang="he-IL" sz="1600" b="1" kern="1200">
              <a:solidFill>
                <a:schemeClr val="tx1"/>
              </a:solidFill>
              <a:sym typeface="Lato"/>
            </a:endParaRPr>
          </a:p>
          <a:p>
            <a:pPr marL="361950" lvl="0" indent="-361950">
              <a:lnSpc>
                <a:spcPct val="115000"/>
              </a:lnSpc>
              <a:spcBef>
                <a:spcPts val="0"/>
              </a:spcBef>
              <a:spcAft>
                <a:spcPts val="1800"/>
              </a:spcAft>
              <a:buSzPts val="2200"/>
              <a:buFont typeface="+mj-lt"/>
              <a:buAutoNum type="arabicPeriod" startAt="4"/>
            </a:pPr>
            <a:r>
              <a:rPr lang="en-US" sz="1600" b="1" kern="1200">
                <a:solidFill>
                  <a:schemeClr val="tx1"/>
                </a:solidFill>
                <a:sym typeface="Lato"/>
              </a:rPr>
              <a:t>Remediation of ongoing threats (Fraud, Phishing)</a:t>
            </a:r>
          </a:p>
          <a:p>
            <a:pPr marL="361950" lvl="0" indent="-361950">
              <a:lnSpc>
                <a:spcPct val="115000"/>
              </a:lnSpc>
              <a:spcBef>
                <a:spcPts val="0"/>
              </a:spcBef>
              <a:spcAft>
                <a:spcPts val="1800"/>
              </a:spcAft>
              <a:buSzPts val="2200"/>
              <a:buFont typeface="+mj-lt"/>
              <a:buAutoNum type="arabicPeriod"/>
            </a:pPr>
            <a:endParaRPr lang="en-US" sz="1600" b="1" kern="1200">
              <a:solidFill>
                <a:schemeClr val="tx1"/>
              </a:solidFill>
              <a:sym typeface="Lato"/>
            </a:endParaRPr>
          </a:p>
          <a:p>
            <a:pPr>
              <a:spcAft>
                <a:spcPts val="1800"/>
              </a:spcAft>
            </a:pPr>
            <a:endParaRPr lang="en-US" sz="1600">
              <a:solidFill>
                <a:schemeClr val="tx1"/>
              </a:solidFill>
            </a:endParaRPr>
          </a:p>
        </p:txBody>
      </p:sp>
      <p:sp>
        <p:nvSpPr>
          <p:cNvPr id="12" name="Google Shape;384;p4"/>
          <p:cNvSpPr txBox="1"/>
          <p:nvPr/>
        </p:nvSpPr>
        <p:spPr>
          <a:xfrm>
            <a:off x="645712" y="1842071"/>
            <a:ext cx="11546287" cy="3323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2400" b="0" i="0" u="none" strike="noStrike" cap="none">
                <a:solidFill>
                  <a:schemeClr val="dk1"/>
                </a:solidFill>
                <a:latin typeface="Lato"/>
                <a:ea typeface="Lato"/>
                <a:cs typeface="Lato"/>
                <a:sym typeface="Lato"/>
              </a:rPr>
              <a:t>on the reasons Intelligence-Driven Digital Risk Protection is important to them</a:t>
            </a:r>
            <a:endParaRPr sz="2400" b="0" i="0" u="none" strike="noStrike" cap="none">
              <a:solidFill>
                <a:schemeClr val="dk1"/>
              </a:solidFill>
              <a:latin typeface="Lato"/>
              <a:ea typeface="Lato"/>
              <a:cs typeface="Lato"/>
              <a:sym typeface="Lato"/>
            </a:endParaRPr>
          </a:p>
        </p:txBody>
      </p:sp>
      <p:sp>
        <p:nvSpPr>
          <p:cNvPr id="15" name="Left Bracket 14"/>
          <p:cNvSpPr/>
          <p:nvPr/>
        </p:nvSpPr>
        <p:spPr>
          <a:xfrm>
            <a:off x="1324698" y="3800752"/>
            <a:ext cx="1792305" cy="2074242"/>
          </a:xfrm>
          <a:prstGeom prst="leftBracket">
            <a:avLst>
              <a:gd name="adj" fmla="val 0"/>
            </a:avLst>
          </a:prstGeom>
          <a:ln w="92075">
            <a:gradFill>
              <a:gsLst>
                <a:gs pos="0">
                  <a:schemeClr val="bg1">
                    <a:lumMod val="50000"/>
                  </a:schemeClr>
                </a:gs>
                <a:gs pos="100000">
                  <a:srgbClr val="FFFFFF">
                    <a:alpha val="0"/>
                  </a:srgbClr>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51546"/>
              </a:solidFill>
            </a:endParaRPr>
          </a:p>
        </p:txBody>
      </p:sp>
      <p:sp>
        <p:nvSpPr>
          <p:cNvPr id="18" name="Left Bracket 17"/>
          <p:cNvSpPr/>
          <p:nvPr/>
        </p:nvSpPr>
        <p:spPr>
          <a:xfrm>
            <a:off x="1324698" y="2390258"/>
            <a:ext cx="1223883" cy="1261207"/>
          </a:xfrm>
          <a:prstGeom prst="leftBracket">
            <a:avLst>
              <a:gd name="adj" fmla="val 0"/>
            </a:avLst>
          </a:prstGeom>
          <a:ln w="92075">
            <a:gradFill>
              <a:gsLst>
                <a:gs pos="0">
                  <a:schemeClr val="bg1">
                    <a:lumMod val="40000"/>
                    <a:lumOff val="60000"/>
                  </a:schemeClr>
                </a:gs>
                <a:gs pos="100000">
                  <a:srgbClr val="FFFFFF">
                    <a:alpha val="0"/>
                  </a:srgbClr>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51546"/>
              </a:solidFill>
            </a:endParaRPr>
          </a:p>
        </p:txBody>
      </p:sp>
    </p:spTree>
    <p:extLst>
      <p:ext uri="{BB962C8B-B14F-4D97-AF65-F5344CB8AC3E}">
        <p14:creationId xmlns:p14="http://schemas.microsoft.com/office/powerpoint/2010/main" val="134753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5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50" fill="hold"/>
                                        <p:tgtEl>
                                          <p:spTgt spid="18"/>
                                        </p:tgtEl>
                                        <p:attrNameLst>
                                          <p:attrName>ppt_x</p:attrName>
                                        </p:attrNameLst>
                                      </p:cBhvr>
                                      <p:tavLst>
                                        <p:tav tm="0">
                                          <p:val>
                                            <p:strVal val="0-#ppt_w/2"/>
                                          </p:val>
                                        </p:tav>
                                        <p:tav tm="100000">
                                          <p:val>
                                            <p:strVal val="#ppt_x"/>
                                          </p:val>
                                        </p:tav>
                                      </p:tavLst>
                                    </p:anim>
                                    <p:anim calcmode="lin" valueType="num">
                                      <p:cBhvr additive="base">
                                        <p:cTn id="8" dur="250" fill="hold"/>
                                        <p:tgtEl>
                                          <p:spTgt spid="1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25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25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25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250" fill="hold"/>
                                        <p:tgtEl>
                                          <p:spTgt spid="15"/>
                                        </p:tgtEl>
                                        <p:attrNameLst>
                                          <p:attrName>ppt_x</p:attrName>
                                        </p:attrNameLst>
                                      </p:cBhvr>
                                      <p:tavLst>
                                        <p:tav tm="0">
                                          <p:val>
                                            <p:strVal val="0-#ppt_w/2"/>
                                          </p:val>
                                        </p:tav>
                                        <p:tav tm="100000">
                                          <p:val>
                                            <p:strVal val="#ppt_x"/>
                                          </p:val>
                                        </p:tav>
                                      </p:tavLst>
                                    </p:anim>
                                    <p:anim calcmode="lin" valueType="num">
                                      <p:cBhvr additive="base">
                                        <p:cTn id="27" dur="250" fill="hold"/>
                                        <p:tgtEl>
                                          <p:spTgt spid="15"/>
                                        </p:tgtEl>
                                        <p:attrNameLst>
                                          <p:attrName>ppt_y</p:attrName>
                                        </p:attrNameLst>
                                      </p:cBhvr>
                                      <p:tavLst>
                                        <p:tav tm="0">
                                          <p:val>
                                            <p:strVal val="#ppt_y"/>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25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250"/>
                                        <p:tgtEl>
                                          <p:spTgt spid="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fade">
                                      <p:cBhvr>
                                        <p:cTn id="40" dur="250"/>
                                        <p:tgtEl>
                                          <p:spTgt spid="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Effect transition="in" filter="fade">
                                      <p:cBhvr>
                                        <p:cTn id="45" dur="250"/>
                                        <p:tgtEl>
                                          <p:spTgt spid="8">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xEl>
                                              <p:pRg st="5" end="5"/>
                                            </p:txEl>
                                          </p:spTgt>
                                        </p:tgtEl>
                                        <p:attrNameLst>
                                          <p:attrName>style.visibility</p:attrName>
                                        </p:attrNameLst>
                                      </p:cBhvr>
                                      <p:to>
                                        <p:strVal val="visible"/>
                                      </p:to>
                                    </p:set>
                                    <p:animEffect transition="in" filter="fade">
                                      <p:cBhvr>
                                        <p:cTn id="50" dur="25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build="p"/>
      <p:bldP spid="8" grpId="0" uiExpand="1" build="p"/>
      <p:bldP spid="15"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BEE2F-1742-4254-AB11-285C1ED3C80B}"/>
              </a:ext>
            </a:extLst>
          </p:cNvPr>
          <p:cNvSpPr>
            <a:spLocks noGrp="1"/>
          </p:cNvSpPr>
          <p:nvPr>
            <p:ph type="ctrTitle"/>
          </p:nvPr>
        </p:nvSpPr>
        <p:spPr/>
        <p:txBody>
          <a:bodyPr/>
          <a:lstStyle/>
          <a:p>
            <a:r>
              <a:rPr lang="en-US"/>
              <a:t>Cyberint Offering</a:t>
            </a:r>
          </a:p>
        </p:txBody>
      </p:sp>
      <p:sp>
        <p:nvSpPr>
          <p:cNvPr id="3" name="Slide Number Placeholder 2">
            <a:extLst>
              <a:ext uri="{FF2B5EF4-FFF2-40B4-BE49-F238E27FC236}">
                <a16:creationId xmlns:a16="http://schemas.microsoft.com/office/drawing/2014/main" id="{FF3EB65C-4D19-46C0-A391-7A20AE60AB9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a:t>
            </a:fld>
            <a:endParaRPr lang="en-US"/>
          </a:p>
        </p:txBody>
      </p:sp>
      <p:sp>
        <p:nvSpPr>
          <p:cNvPr id="5" name="Footer Placeholder 4"/>
          <p:cNvSpPr>
            <a:spLocks noGrp="1"/>
          </p:cNvSpPr>
          <p:nvPr>
            <p:ph type="ftr" idx="11"/>
          </p:nvPr>
        </p:nvSpPr>
        <p:spPr/>
        <p:txBody>
          <a:bodyPr/>
          <a:lstStyle/>
          <a:p>
            <a:r>
              <a:rPr lang="en-US"/>
              <a:t>Confidential | Cyberint Copyright © All Rights Reserved 2020</a:t>
            </a:r>
          </a:p>
        </p:txBody>
      </p:sp>
    </p:spTree>
    <p:extLst>
      <p:ext uri="{BB962C8B-B14F-4D97-AF65-F5344CB8AC3E}">
        <p14:creationId xmlns:p14="http://schemas.microsoft.com/office/powerpoint/2010/main" val="405904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90c0db37bb_0_0"/>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400"/>
              <a:buNone/>
            </a:pPr>
            <a:r>
              <a:rPr lang="en-US"/>
              <a:t>Cyberint Offering</a:t>
            </a:r>
            <a:endParaRPr/>
          </a:p>
        </p:txBody>
      </p:sp>
      <p:sp>
        <p:nvSpPr>
          <p:cNvPr id="13" name="Text Placeholder 12"/>
          <p:cNvSpPr>
            <a:spLocks noGrp="1"/>
          </p:cNvSpPr>
          <p:nvPr>
            <p:ph type="body" idx="1"/>
          </p:nvPr>
        </p:nvSpPr>
        <p:spPr>
          <a:xfrm>
            <a:off x="710650" y="1488941"/>
            <a:ext cx="5275468" cy="415746"/>
          </a:xfrm>
        </p:spPr>
        <p:txBody>
          <a:bodyPr/>
          <a:lstStyle/>
          <a:p>
            <a:r>
              <a:rPr lang="en-US"/>
              <a:t>Argos™ Technology</a:t>
            </a:r>
          </a:p>
          <a:p>
            <a:endParaRPr lang="en-US"/>
          </a:p>
        </p:txBody>
      </p:sp>
      <p:sp>
        <p:nvSpPr>
          <p:cNvPr id="14" name="Text Placeholder 13"/>
          <p:cNvSpPr>
            <a:spLocks noGrp="1"/>
          </p:cNvSpPr>
          <p:nvPr>
            <p:ph type="body" idx="2"/>
          </p:nvPr>
        </p:nvSpPr>
        <p:spPr>
          <a:xfrm>
            <a:off x="1512573" y="2018330"/>
            <a:ext cx="5207204" cy="3239065"/>
          </a:xfrm>
          <a:noFill/>
          <a:ln>
            <a:noFill/>
          </a:ln>
        </p:spPr>
        <p:txBody>
          <a:bodyPr spcFirstLastPara="1" wrap="square" lIns="0" tIns="0" rIns="0" bIns="0" anchor="t" anchorCtr="0">
            <a:noAutofit/>
          </a:bodyPr>
          <a:lstStyle/>
          <a:p>
            <a:pPr>
              <a:spcBef>
                <a:spcPts val="3600"/>
              </a:spcBef>
            </a:pPr>
            <a:r>
              <a:rPr lang="en-US" b="1"/>
              <a:t>Threat Intelligence</a:t>
            </a:r>
          </a:p>
          <a:p>
            <a:pPr>
              <a:spcBef>
                <a:spcPts val="3600"/>
              </a:spcBef>
            </a:pPr>
            <a:r>
              <a:rPr lang="en-US" b="1"/>
              <a:t>Dark Web Monitoring</a:t>
            </a:r>
          </a:p>
          <a:p>
            <a:pPr>
              <a:spcBef>
                <a:spcPts val="3600"/>
              </a:spcBef>
            </a:pPr>
            <a:r>
              <a:rPr lang="en-US" b="1"/>
              <a:t>Attack Surface Mapping</a:t>
            </a:r>
          </a:p>
          <a:p>
            <a:pPr>
              <a:spcBef>
                <a:spcPts val="3600"/>
              </a:spcBef>
            </a:pPr>
            <a:r>
              <a:rPr lang="en-US" b="1"/>
              <a:t>Forensic Canvas</a:t>
            </a:r>
          </a:p>
          <a:p>
            <a:pPr>
              <a:spcBef>
                <a:spcPts val="3600"/>
              </a:spcBef>
            </a:pPr>
            <a:r>
              <a:rPr lang="en-US" b="1"/>
              <a:t>Phishing Detection &amp; Takedown</a:t>
            </a:r>
          </a:p>
        </p:txBody>
      </p:sp>
      <p:sp>
        <p:nvSpPr>
          <p:cNvPr id="15" name="Text Placeholder 14"/>
          <p:cNvSpPr>
            <a:spLocks noGrp="1"/>
          </p:cNvSpPr>
          <p:nvPr>
            <p:ph type="body" idx="3"/>
          </p:nvPr>
        </p:nvSpPr>
        <p:spPr>
          <a:xfrm>
            <a:off x="6825894" y="1488941"/>
            <a:ext cx="4811713" cy="415746"/>
          </a:xfrm>
        </p:spPr>
        <p:txBody>
          <a:bodyPr/>
          <a:lstStyle/>
          <a:p>
            <a:r>
              <a:rPr lang="en-US"/>
              <a:t>Managed Service</a:t>
            </a:r>
          </a:p>
        </p:txBody>
      </p:sp>
      <p:sp>
        <p:nvSpPr>
          <p:cNvPr id="16" name="Text Placeholder 15"/>
          <p:cNvSpPr>
            <a:spLocks noGrp="1"/>
          </p:cNvSpPr>
          <p:nvPr>
            <p:ph type="body" idx="4"/>
          </p:nvPr>
        </p:nvSpPr>
        <p:spPr>
          <a:xfrm>
            <a:off x="7545353" y="2018330"/>
            <a:ext cx="4148176" cy="3239065"/>
          </a:xfrm>
        </p:spPr>
        <p:txBody>
          <a:bodyPr/>
          <a:lstStyle/>
          <a:p>
            <a:pPr>
              <a:spcBef>
                <a:spcPts val="3600"/>
              </a:spcBef>
            </a:pPr>
            <a:r>
              <a:rPr lang="en-US" b="1"/>
              <a:t>Targeted Monitoring</a:t>
            </a:r>
          </a:p>
          <a:p>
            <a:pPr>
              <a:spcBef>
                <a:spcPts val="3600"/>
              </a:spcBef>
            </a:pPr>
            <a:r>
              <a:rPr lang="en-US" b="1"/>
              <a:t>Virtual </a:t>
            </a:r>
            <a:r>
              <a:rPr lang="en-US" b="1" err="1"/>
              <a:t>HumINT</a:t>
            </a:r>
            <a:endParaRPr lang="en-US" b="1"/>
          </a:p>
          <a:p>
            <a:pPr>
              <a:spcBef>
                <a:spcPts val="3600"/>
              </a:spcBef>
            </a:pPr>
            <a:r>
              <a:rPr lang="en-US" b="1"/>
              <a:t>Deep Investigations</a:t>
            </a:r>
          </a:p>
          <a:p>
            <a:pPr>
              <a:spcBef>
                <a:spcPts val="3600"/>
              </a:spcBef>
            </a:pPr>
            <a:r>
              <a:rPr lang="en-US" b="1"/>
              <a:t>Threat Landscape Analysis</a:t>
            </a:r>
          </a:p>
        </p:txBody>
      </p:sp>
      <p:sp>
        <p:nvSpPr>
          <p:cNvPr id="392" name="Google Shape;392;g90c0db37bb_0_0"/>
          <p:cNvSpPr txBox="1">
            <a:spLocks noGrp="1"/>
          </p:cNvSpPr>
          <p:nvPr>
            <p:ph type="sldNum" idx="12"/>
          </p:nvPr>
        </p:nvSpPr>
        <p:spPr>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800"/>
              <a:buFont typeface="Arial"/>
              <a:buNone/>
            </a:pPr>
            <a:fld id="{00000000-1234-1234-1234-123412341234}" type="slidenum">
              <a:rPr lang="en-US"/>
              <a:t>7</a:t>
            </a:fld>
            <a:endParaRPr/>
          </a:p>
        </p:txBody>
      </p:sp>
      <p:grpSp>
        <p:nvGrpSpPr>
          <p:cNvPr id="2" name="Group 1"/>
          <p:cNvGrpSpPr/>
          <p:nvPr/>
        </p:nvGrpSpPr>
        <p:grpSpPr>
          <a:xfrm>
            <a:off x="989448" y="2346024"/>
            <a:ext cx="528750" cy="3423510"/>
            <a:chOff x="989448" y="2232381"/>
            <a:chExt cx="528750" cy="3423510"/>
          </a:xfrm>
        </p:grpSpPr>
        <p:pic>
          <p:nvPicPr>
            <p:cNvPr id="4" name="Picture 3"/>
            <p:cNvPicPr>
              <a:picLocks noChangeAspect="1"/>
            </p:cNvPicPr>
            <p:nvPr/>
          </p:nvPicPr>
          <p:blipFill>
            <a:blip r:embed="rId3"/>
            <a:stretch>
              <a:fillRect/>
            </a:stretch>
          </p:blipFill>
          <p:spPr>
            <a:xfrm>
              <a:off x="995073" y="2232381"/>
              <a:ext cx="517500" cy="517500"/>
            </a:xfrm>
            <a:prstGeom prst="rect">
              <a:avLst/>
            </a:prstGeom>
          </p:spPr>
        </p:pic>
        <p:pic>
          <p:nvPicPr>
            <p:cNvPr id="5" name="Picture 4"/>
            <p:cNvPicPr>
              <a:picLocks noChangeAspect="1"/>
            </p:cNvPicPr>
            <p:nvPr/>
          </p:nvPicPr>
          <p:blipFill>
            <a:blip r:embed="rId4"/>
            <a:stretch>
              <a:fillRect/>
            </a:stretch>
          </p:blipFill>
          <p:spPr>
            <a:xfrm>
              <a:off x="989448" y="2947633"/>
              <a:ext cx="528750" cy="528750"/>
            </a:xfrm>
            <a:prstGeom prst="rect">
              <a:avLst/>
            </a:prstGeom>
          </p:spPr>
        </p:pic>
        <p:pic>
          <p:nvPicPr>
            <p:cNvPr id="6" name="Picture 5"/>
            <p:cNvPicPr>
              <a:picLocks noChangeAspect="1"/>
            </p:cNvPicPr>
            <p:nvPr/>
          </p:nvPicPr>
          <p:blipFill>
            <a:blip r:embed="rId5"/>
            <a:stretch>
              <a:fillRect/>
            </a:stretch>
          </p:blipFill>
          <p:spPr>
            <a:xfrm>
              <a:off x="989448" y="3674136"/>
              <a:ext cx="528750" cy="528750"/>
            </a:xfrm>
            <a:prstGeom prst="rect">
              <a:avLst/>
            </a:prstGeom>
          </p:spPr>
        </p:pic>
        <p:pic>
          <p:nvPicPr>
            <p:cNvPr id="7" name="Picture 6"/>
            <p:cNvPicPr>
              <a:picLocks noChangeAspect="1"/>
            </p:cNvPicPr>
            <p:nvPr/>
          </p:nvPicPr>
          <p:blipFill>
            <a:blip r:embed="rId6"/>
            <a:stretch>
              <a:fillRect/>
            </a:stretch>
          </p:blipFill>
          <p:spPr>
            <a:xfrm>
              <a:off x="989448" y="4400638"/>
              <a:ext cx="528750" cy="528750"/>
            </a:xfrm>
            <a:prstGeom prst="rect">
              <a:avLst/>
            </a:prstGeom>
          </p:spPr>
        </p:pic>
        <p:pic>
          <p:nvPicPr>
            <p:cNvPr id="8" name="Picture 7"/>
            <p:cNvPicPr>
              <a:picLocks noChangeAspect="1"/>
            </p:cNvPicPr>
            <p:nvPr/>
          </p:nvPicPr>
          <p:blipFill>
            <a:blip r:embed="rId7"/>
            <a:stretch>
              <a:fillRect/>
            </a:stretch>
          </p:blipFill>
          <p:spPr>
            <a:xfrm>
              <a:off x="989448" y="5127141"/>
              <a:ext cx="528750" cy="528750"/>
            </a:xfrm>
            <a:prstGeom prst="rect">
              <a:avLst/>
            </a:prstGeom>
          </p:spPr>
        </p:pic>
      </p:grpSp>
      <p:grpSp>
        <p:nvGrpSpPr>
          <p:cNvPr id="3" name="Group 2"/>
          <p:cNvGrpSpPr/>
          <p:nvPr/>
        </p:nvGrpSpPr>
        <p:grpSpPr>
          <a:xfrm>
            <a:off x="7016603" y="2365126"/>
            <a:ext cx="528750" cy="2687630"/>
            <a:chOff x="7016603" y="2251483"/>
            <a:chExt cx="528750" cy="2687630"/>
          </a:xfrm>
        </p:grpSpPr>
        <p:pic>
          <p:nvPicPr>
            <p:cNvPr id="9" name="Picture 8"/>
            <p:cNvPicPr>
              <a:picLocks noChangeAspect="1"/>
            </p:cNvPicPr>
            <p:nvPr/>
          </p:nvPicPr>
          <p:blipFill>
            <a:blip r:embed="rId8"/>
            <a:stretch>
              <a:fillRect/>
            </a:stretch>
          </p:blipFill>
          <p:spPr>
            <a:xfrm>
              <a:off x="7016603" y="2251483"/>
              <a:ext cx="528750" cy="517500"/>
            </a:xfrm>
            <a:prstGeom prst="rect">
              <a:avLst/>
            </a:prstGeom>
          </p:spPr>
        </p:pic>
        <p:pic>
          <p:nvPicPr>
            <p:cNvPr id="10" name="Picture 9"/>
            <p:cNvPicPr>
              <a:picLocks noChangeAspect="1"/>
            </p:cNvPicPr>
            <p:nvPr/>
          </p:nvPicPr>
          <p:blipFill>
            <a:blip r:embed="rId9"/>
            <a:stretch>
              <a:fillRect/>
            </a:stretch>
          </p:blipFill>
          <p:spPr>
            <a:xfrm>
              <a:off x="7016603" y="2971110"/>
              <a:ext cx="528750" cy="517500"/>
            </a:xfrm>
            <a:prstGeom prst="rect">
              <a:avLst/>
            </a:prstGeom>
          </p:spPr>
        </p:pic>
        <p:pic>
          <p:nvPicPr>
            <p:cNvPr id="11" name="Picture 10"/>
            <p:cNvPicPr>
              <a:picLocks noChangeAspect="1"/>
            </p:cNvPicPr>
            <p:nvPr/>
          </p:nvPicPr>
          <p:blipFill>
            <a:blip r:embed="rId10"/>
            <a:stretch>
              <a:fillRect/>
            </a:stretch>
          </p:blipFill>
          <p:spPr>
            <a:xfrm>
              <a:off x="7016603" y="3690737"/>
              <a:ext cx="528750" cy="528750"/>
            </a:xfrm>
            <a:prstGeom prst="rect">
              <a:avLst/>
            </a:prstGeom>
          </p:spPr>
        </p:pic>
        <p:pic>
          <p:nvPicPr>
            <p:cNvPr id="12" name="Picture 11"/>
            <p:cNvPicPr>
              <a:picLocks noChangeAspect="1"/>
            </p:cNvPicPr>
            <p:nvPr/>
          </p:nvPicPr>
          <p:blipFill>
            <a:blip r:embed="rId11"/>
            <a:stretch>
              <a:fillRect/>
            </a:stretch>
          </p:blipFill>
          <p:spPr>
            <a:xfrm>
              <a:off x="7016603" y="4421613"/>
              <a:ext cx="528750" cy="517500"/>
            </a:xfrm>
            <a:prstGeom prst="rect">
              <a:avLst/>
            </a:prstGeom>
          </p:spPr>
        </p:pic>
      </p:grpSp>
      <p:sp>
        <p:nvSpPr>
          <p:cNvPr id="17" name="Cross 16"/>
          <p:cNvSpPr/>
          <p:nvPr/>
        </p:nvSpPr>
        <p:spPr>
          <a:xfrm>
            <a:off x="5844039" y="3435354"/>
            <a:ext cx="503922" cy="503922"/>
          </a:xfrm>
          <a:prstGeom prst="plus">
            <a:avLst>
              <a:gd name="adj" fmla="val 40119"/>
            </a:avLst>
          </a:prstGeom>
          <a:solidFill>
            <a:srgbClr val="FF7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17"/>
          <p:cNvSpPr>
            <a:spLocks noGrp="1"/>
          </p:cNvSpPr>
          <p:nvPr>
            <p:ph type="ftr" idx="11"/>
          </p:nvPr>
        </p:nvSpPr>
        <p:spPr/>
        <p:txBody>
          <a:bodyPr/>
          <a:lstStyle/>
          <a:p>
            <a:r>
              <a:rPr lang="en-US"/>
              <a:t>Confidential | Cyberint Copyright © All Rights Reserved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25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additive="base">
                                        <p:cTn id="12" dur="25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1" fill="hold" grpId="0" nodeType="afterEffect">
                                  <p:stCondLst>
                                    <p:cond delay="75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75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175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par>
                                <p:cTn id="25" presetID="22" presetClass="entr" presetSubtype="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2250"/>
                            </p:stCondLst>
                            <p:childTnLst>
                              <p:par>
                                <p:cTn id="29" presetID="23" presetClass="entr" presetSubtype="16" fill="hold" grpId="0" nodeType="afterEffect">
                                  <p:stCondLst>
                                    <p:cond delay="5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250" fill="hold"/>
                                        <p:tgtEl>
                                          <p:spTgt spid="17"/>
                                        </p:tgtEl>
                                        <p:attrNameLst>
                                          <p:attrName>ppt_w</p:attrName>
                                        </p:attrNameLst>
                                      </p:cBhvr>
                                      <p:tavLst>
                                        <p:tav tm="0">
                                          <p:val>
                                            <p:fltVal val="0"/>
                                          </p:val>
                                        </p:tav>
                                        <p:tav tm="100000">
                                          <p:val>
                                            <p:strVal val="#ppt_w"/>
                                          </p:val>
                                        </p:tav>
                                      </p:tavLst>
                                    </p:anim>
                                    <p:anim calcmode="lin" valueType="num">
                                      <p:cBhvr>
                                        <p:cTn id="32" dur="25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P spid="15" grpId="0" build="p"/>
      <p:bldP spid="16"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69" name="Google Shape;469;g90cacc32ec_0_1"/>
          <p:cNvSpPr txBox="1">
            <a:spLocks noGrp="1"/>
          </p:cNvSpPr>
          <p:nvPr>
            <p:ph type="title"/>
          </p:nvPr>
        </p:nvSpPr>
        <p:spPr>
          <a:xfrm>
            <a:off x="623888" y="584200"/>
            <a:ext cx="10944225" cy="996950"/>
          </a:xfrm>
        </p:spPr>
        <p:txBody>
          <a:bodyPr/>
          <a:lstStyle/>
          <a:p>
            <a:pPr lvl="0"/>
            <a:r>
              <a:rPr lang="en-US"/>
              <a:t>Argos™ Intelligence Lifecycle</a:t>
            </a:r>
          </a:p>
        </p:txBody>
      </p:sp>
      <p:sp>
        <p:nvSpPr>
          <p:cNvPr id="439" name="Google Shape;439;g90cacc32ec_0_1"/>
          <p:cNvSpPr txBox="1">
            <a:spLocks noGrp="1"/>
          </p:cNvSpPr>
          <p:nvPr>
            <p:ph type="sldNum" idx="12"/>
          </p:nvPr>
        </p:nvSpPr>
        <p:spPr/>
        <p:txBody>
          <a:bodyPr/>
          <a:lstStyle/>
          <a:p>
            <a:fld id="{00000000-1234-1234-1234-123412341234}" type="slidenum">
              <a:rPr lang="en-US" smtClean="0"/>
              <a:pPr/>
              <a:t>8</a:t>
            </a:fld>
            <a:endParaRPr lang="en-US"/>
          </a:p>
        </p:txBody>
      </p:sp>
      <p:cxnSp>
        <p:nvCxnSpPr>
          <p:cNvPr id="36" name="Google Shape;674;p35"/>
          <p:cNvCxnSpPr/>
          <p:nvPr/>
        </p:nvCxnSpPr>
        <p:spPr>
          <a:xfrm>
            <a:off x="2938299" y="2276686"/>
            <a:ext cx="392502" cy="0"/>
          </a:xfrm>
          <a:prstGeom prst="straightConnector1">
            <a:avLst/>
          </a:prstGeom>
          <a:noFill/>
          <a:ln w="25400" cap="sq" cmpd="sng">
            <a:solidFill>
              <a:srgbClr val="C4C4C4"/>
            </a:solidFill>
            <a:prstDash val="solid"/>
            <a:round/>
            <a:headEnd type="none" w="sm" len="sm"/>
            <a:tailEnd type="triangle" w="lg" len="lg"/>
          </a:ln>
        </p:spPr>
      </p:cxnSp>
      <p:cxnSp>
        <p:nvCxnSpPr>
          <p:cNvPr id="38" name="Google Shape;674;p35"/>
          <p:cNvCxnSpPr/>
          <p:nvPr/>
        </p:nvCxnSpPr>
        <p:spPr>
          <a:xfrm>
            <a:off x="5841686" y="2276686"/>
            <a:ext cx="392502" cy="0"/>
          </a:xfrm>
          <a:prstGeom prst="straightConnector1">
            <a:avLst/>
          </a:prstGeom>
          <a:noFill/>
          <a:ln w="25400" cap="sq" cmpd="sng">
            <a:solidFill>
              <a:srgbClr val="C4C4C4"/>
            </a:solidFill>
            <a:prstDash val="solid"/>
            <a:round/>
            <a:headEnd type="none" w="sm" len="sm"/>
            <a:tailEnd type="triangle" w="lg" len="lg"/>
          </a:ln>
        </p:spPr>
      </p:cxnSp>
      <p:cxnSp>
        <p:nvCxnSpPr>
          <p:cNvPr id="39" name="Google Shape;674;p35"/>
          <p:cNvCxnSpPr/>
          <p:nvPr/>
        </p:nvCxnSpPr>
        <p:spPr>
          <a:xfrm>
            <a:off x="8758422" y="2276686"/>
            <a:ext cx="392502" cy="0"/>
          </a:xfrm>
          <a:prstGeom prst="straightConnector1">
            <a:avLst/>
          </a:prstGeom>
          <a:noFill/>
          <a:ln w="25400" cap="sq" cmpd="sng">
            <a:solidFill>
              <a:srgbClr val="C4C4C4"/>
            </a:solidFill>
            <a:prstDash val="solid"/>
            <a:round/>
            <a:headEnd type="none" w="sm" len="sm"/>
            <a:tailEnd type="triangle" w="lg" len="lg"/>
          </a:ln>
        </p:spPr>
      </p:cxnSp>
      <p:sp>
        <p:nvSpPr>
          <p:cNvPr id="2" name="Footer Placeholder 1"/>
          <p:cNvSpPr>
            <a:spLocks noGrp="1"/>
          </p:cNvSpPr>
          <p:nvPr>
            <p:ph type="ftr" idx="11"/>
          </p:nvPr>
        </p:nvSpPr>
        <p:spPr/>
        <p:txBody>
          <a:bodyPr/>
          <a:lstStyle/>
          <a:p>
            <a:r>
              <a:rPr lang="en-US"/>
              <a:t>Confidential | Cyberint Copyright © All Rights Reserved 2020</a:t>
            </a:r>
          </a:p>
        </p:txBody>
      </p:sp>
      <p:grpSp>
        <p:nvGrpSpPr>
          <p:cNvPr id="9" name="Group 8"/>
          <p:cNvGrpSpPr/>
          <p:nvPr/>
        </p:nvGrpSpPr>
        <p:grpSpPr>
          <a:xfrm>
            <a:off x="474604" y="1976213"/>
            <a:ext cx="2340000" cy="3197987"/>
            <a:chOff x="474604" y="1976213"/>
            <a:chExt cx="2340000" cy="3197987"/>
          </a:xfrm>
        </p:grpSpPr>
        <p:sp>
          <p:nvSpPr>
            <p:cNvPr id="440" name="Google Shape;440;g90cacc32ec_0_1"/>
            <p:cNvSpPr txBox="1"/>
            <p:nvPr/>
          </p:nvSpPr>
          <p:spPr>
            <a:xfrm>
              <a:off x="543660" y="2867959"/>
              <a:ext cx="2201888" cy="1122081"/>
            </a:xfrm>
            <a:prstGeom prst="rect">
              <a:avLst/>
            </a:prstGeom>
            <a:solidFill>
              <a:srgbClr val="FFFFFF"/>
            </a:solidFill>
            <a:ln w="9525" cap="flat" cmpd="sng">
              <a:noFill/>
              <a:prstDash val="solid"/>
              <a:round/>
              <a:headEnd type="none" w="sm" len="sm"/>
              <a:tailEnd type="none" w="sm" len="sm"/>
            </a:ln>
            <a:effectLst/>
          </p:spPr>
          <p:txBody>
            <a:bodyPr spcFirstLastPara="1" wrap="square" lIns="0" tIns="0" rIns="0" bIns="0" anchor="t" anchorCtr="0">
              <a:noAutofit/>
            </a:bodyPr>
            <a:lstStyle/>
            <a:p>
              <a:pPr algn="ctr">
                <a:spcBef>
                  <a:spcPts val="1000"/>
                </a:spcBef>
                <a:buSzPts val="1900"/>
              </a:pPr>
              <a:r>
                <a:rPr lang="en-US" sz="1600" b="1">
                  <a:latin typeface="Lato" panose="020F0502020204030203" pitchFamily="34" charset="0"/>
                  <a:ea typeface="Lato" panose="020F0502020204030203" pitchFamily="34" charset="0"/>
                  <a:cs typeface="Lato" panose="020F0502020204030203" pitchFamily="34" charset="0"/>
                  <a:sym typeface="Calibri"/>
                </a:rPr>
                <a:t>ATTACK SURFACE MONITORING</a:t>
              </a:r>
            </a:p>
          </p:txBody>
        </p:sp>
        <p:sp>
          <p:nvSpPr>
            <p:cNvPr id="20" name="TextBox 19">
              <a:extLst>
                <a:ext uri="{FF2B5EF4-FFF2-40B4-BE49-F238E27FC236}">
                  <a16:creationId xmlns:a16="http://schemas.microsoft.com/office/drawing/2014/main" id="{DFADEEBF-70CC-49BF-96A1-16B80C383964}"/>
                </a:ext>
              </a:extLst>
            </p:cNvPr>
            <p:cNvSpPr txBox="1"/>
            <p:nvPr/>
          </p:nvSpPr>
          <p:spPr>
            <a:xfrm>
              <a:off x="474604" y="3797989"/>
              <a:ext cx="2340000" cy="1376211"/>
            </a:xfrm>
            <a:prstGeom prst="rect">
              <a:avLst/>
            </a:prstGeom>
            <a:noFill/>
          </p:spPr>
          <p:txBody>
            <a:bodyPr wrap="square" lIns="0" tIns="0" rIns="0" bIns="0">
              <a:spAutoFit/>
            </a:bodyPr>
            <a:lstStyle/>
            <a:p>
              <a:pPr marL="311150" marR="0" lvl="0" indent="-171450" algn="l" rtl="0">
                <a:lnSpc>
                  <a:spcPct val="110000"/>
                </a:lnSpc>
                <a:spcBef>
                  <a:spcPts val="0"/>
                </a:spcBef>
                <a:spcAft>
                  <a:spcPts val="1200"/>
                </a:spcAft>
                <a:buClr>
                  <a:schemeClr val="accent4"/>
                </a:buClr>
                <a:buSzPct val="100000"/>
                <a:buFont typeface="Arial" panose="020B0604020202020204" pitchFamily="34" charset="0"/>
                <a:buChar char="●"/>
              </a:pPr>
              <a:r>
                <a:rPr lang="en-US" sz="11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rPr>
                <a:t>Ongoing discovery of new assets</a:t>
              </a:r>
            </a:p>
            <a:p>
              <a:pPr marL="311150" marR="0" lvl="0" indent="-171450" algn="l" rtl="0">
                <a:lnSpc>
                  <a:spcPct val="110000"/>
                </a:lnSpc>
                <a:spcBef>
                  <a:spcPts val="0"/>
                </a:spcBef>
                <a:spcAft>
                  <a:spcPts val="1200"/>
                </a:spcAft>
                <a:buClr>
                  <a:schemeClr val="accent4"/>
                </a:buClr>
                <a:buSzPct val="100000"/>
                <a:buFont typeface="Arial" panose="020B0604020202020204" pitchFamily="34" charset="0"/>
                <a:buChar char="●"/>
              </a:pPr>
              <a:r>
                <a:rPr lang="en-US" sz="11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rPr>
                <a:t>Mapping of exposure</a:t>
              </a:r>
            </a:p>
            <a:p>
              <a:pPr marL="311150" indent="-171450">
                <a:lnSpc>
                  <a:spcPct val="110000"/>
                </a:lnSpc>
                <a:spcAft>
                  <a:spcPts val="1200"/>
                </a:spcAft>
                <a:buClr>
                  <a:schemeClr val="accent4"/>
                </a:buClr>
                <a:buSzPct val="100000"/>
                <a:buFont typeface="Arial" panose="020B0604020202020204" pitchFamily="34" charset="0"/>
                <a:buChar char="●"/>
              </a:pPr>
              <a:r>
                <a:rPr lang="en-US" sz="11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rPr>
                <a:t>Digital asset exposure scoring for risk management</a:t>
              </a:r>
            </a:p>
            <a:p>
              <a:pPr marL="311150" marR="0" lvl="0" indent="-171450" algn="l" rtl="0">
                <a:lnSpc>
                  <a:spcPct val="110000"/>
                </a:lnSpc>
                <a:spcBef>
                  <a:spcPts val="0"/>
                </a:spcBef>
                <a:spcAft>
                  <a:spcPts val="1200"/>
                </a:spcAft>
                <a:buClr>
                  <a:schemeClr val="accent4"/>
                </a:buClr>
                <a:buSzPct val="100000"/>
                <a:buFont typeface="Arial" panose="020B0604020202020204" pitchFamily="34" charset="0"/>
                <a:buChar char="●"/>
              </a:pPr>
              <a:r>
                <a:rPr lang="en-US" sz="11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rPr>
                <a:t>Addressing cloud challenges</a:t>
              </a:r>
            </a:p>
          </p:txBody>
        </p:sp>
        <p:pic>
          <p:nvPicPr>
            <p:cNvPr id="68" name="Picture 67"/>
            <p:cNvPicPr>
              <a:picLocks noChangeAspect="1"/>
            </p:cNvPicPr>
            <p:nvPr/>
          </p:nvPicPr>
          <p:blipFill>
            <a:blip r:embed="rId3"/>
            <a:stretch>
              <a:fillRect/>
            </a:stretch>
          </p:blipFill>
          <p:spPr>
            <a:xfrm>
              <a:off x="1248266" y="1976213"/>
              <a:ext cx="792676" cy="792674"/>
            </a:xfrm>
            <a:prstGeom prst="rect">
              <a:avLst/>
            </a:prstGeom>
          </p:spPr>
        </p:pic>
      </p:grpSp>
      <p:grpSp>
        <p:nvGrpSpPr>
          <p:cNvPr id="10" name="Group 9"/>
          <p:cNvGrpSpPr/>
          <p:nvPr/>
        </p:nvGrpSpPr>
        <p:grpSpPr>
          <a:xfrm>
            <a:off x="3516111" y="1975846"/>
            <a:ext cx="2201888" cy="3959651"/>
            <a:chOff x="3516111" y="1975846"/>
            <a:chExt cx="2201888" cy="3959651"/>
          </a:xfrm>
        </p:grpSpPr>
        <p:sp>
          <p:nvSpPr>
            <p:cNvPr id="443" name="Google Shape;443;g90cacc32ec_0_1"/>
            <p:cNvSpPr txBox="1"/>
            <p:nvPr/>
          </p:nvSpPr>
          <p:spPr>
            <a:xfrm>
              <a:off x="3516111" y="2867959"/>
              <a:ext cx="2201888" cy="1122081"/>
            </a:xfrm>
            <a:prstGeom prst="rect">
              <a:avLst/>
            </a:prstGeom>
            <a:solidFill>
              <a:srgbClr val="FFFFFF"/>
            </a:solidFill>
            <a:ln w="9525" cap="flat" cmpd="sng">
              <a:noFill/>
              <a:prstDash val="solid"/>
              <a:round/>
              <a:headEnd type="none" w="sm" len="sm"/>
              <a:tailEnd type="none" w="sm" len="sm"/>
            </a:ln>
            <a:effectLst/>
          </p:spPr>
          <p:txBody>
            <a:bodyPr spcFirstLastPara="1" wrap="square" lIns="0" tIns="0" rIns="0" bIns="0" anchor="t" anchorCtr="0">
              <a:noAutofit/>
            </a:bodyPr>
            <a:lstStyle/>
            <a:p>
              <a:pPr algn="ctr">
                <a:lnSpc>
                  <a:spcPct val="90000"/>
                </a:lnSpc>
                <a:spcBef>
                  <a:spcPts val="1000"/>
                </a:spcBef>
                <a:buSzPts val="1900"/>
              </a:pPr>
              <a:r>
                <a:rPr lang="en-US" sz="1600" b="1">
                  <a:latin typeface="Lato" panose="020F0502020204030203" pitchFamily="34" charset="0"/>
                  <a:ea typeface="Lato" panose="020F0502020204030203" pitchFamily="34" charset="0"/>
                  <a:cs typeface="Lato" panose="020F0502020204030203"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COLLECTION</a:t>
              </a:r>
              <a:br>
                <a:rPr lang="en-US" sz="1600" b="1">
                  <a:latin typeface="Lato" panose="020F0502020204030203" pitchFamily="34" charset="0"/>
                  <a:ea typeface="Lato" panose="020F0502020204030203" pitchFamily="34" charset="0"/>
                  <a:cs typeface="Lato" panose="020F0502020204030203"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br>
              <a:r>
                <a:rPr lang="en-US" sz="1600" b="1">
                  <a:latin typeface="Lato" panose="020F0502020204030203" pitchFamily="34" charset="0"/>
                  <a:ea typeface="Lato" panose="020F0502020204030203" pitchFamily="34" charset="0"/>
                  <a:cs typeface="Lato" panose="020F0502020204030203"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&amp; INDEXING of RAW INTELLIGENCE</a:t>
              </a:r>
              <a:endParaRPr lang="en-US" sz="1600" b="1">
                <a:latin typeface="Lato" panose="020F0502020204030203" pitchFamily="34" charset="0"/>
                <a:ea typeface="Lato" panose="020F0502020204030203" pitchFamily="34" charset="0"/>
                <a:cs typeface="Lato" panose="020F0502020204030203"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p:txBody>
        </p:sp>
        <p:sp>
          <p:nvSpPr>
            <p:cNvPr id="3" name="TextBox 2">
              <a:extLst>
                <a:ext uri="{FF2B5EF4-FFF2-40B4-BE49-F238E27FC236}">
                  <a16:creationId xmlns:a16="http://schemas.microsoft.com/office/drawing/2014/main" id="{4EECCEA1-D63B-4151-9876-7151FA5A22F3}"/>
                </a:ext>
              </a:extLst>
            </p:cNvPr>
            <p:cNvSpPr txBox="1"/>
            <p:nvPr/>
          </p:nvSpPr>
          <p:spPr>
            <a:xfrm>
              <a:off x="3537055" y="3797989"/>
              <a:ext cx="2160000" cy="2137508"/>
            </a:xfrm>
            <a:prstGeom prst="rect">
              <a:avLst/>
            </a:prstGeom>
            <a:noFill/>
          </p:spPr>
          <p:txBody>
            <a:bodyPr wrap="square" lIns="0" tIns="0" rIns="0" bIns="0">
              <a:spAutoFit/>
            </a:bodyPr>
            <a:lstStyle/>
            <a:p>
              <a:pPr marL="311150" marR="0" lvl="0" indent="-171450" algn="l" rtl="0">
                <a:lnSpc>
                  <a:spcPct val="110000"/>
                </a:lnSpc>
                <a:spcBef>
                  <a:spcPts val="0"/>
                </a:spcBef>
                <a:spcAft>
                  <a:spcPts val="1200"/>
                </a:spcAft>
                <a:buClr>
                  <a:schemeClr val="accent4"/>
                </a:buClr>
                <a:buSzPct val="100000"/>
                <a:buFont typeface="Arial" panose="020B0604020202020204" pitchFamily="34" charset="0"/>
                <a:buChar char="●"/>
              </a:pPr>
              <a:r>
                <a:rPr lang="en-US" sz="11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rPr>
                <a:t>Ongoing collection and indexing from </a:t>
              </a:r>
              <a:r>
                <a:rPr lang="en-US" sz="1100" b="1"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rPr>
                <a:t>Open,</a:t>
              </a:r>
              <a:r>
                <a:rPr lang="en-US" sz="11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rPr>
                <a:t> </a:t>
              </a:r>
              <a:r>
                <a:rPr lang="en-US" sz="1100" b="1"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rPr>
                <a:t>Deep </a:t>
              </a:r>
              <a:r>
                <a:rPr lang="en-US" sz="11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rPr>
                <a:t>and </a:t>
              </a:r>
              <a:r>
                <a:rPr lang="en-US" sz="1100" b="1"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rPr>
                <a:t>Dark-web </a:t>
              </a:r>
              <a:r>
                <a:rPr lang="en-US" sz="110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rPr>
                <a:t>sources</a:t>
              </a:r>
            </a:p>
            <a:p>
              <a:pPr marL="311150" marR="0" lvl="0" indent="-171450" algn="l" rtl="0">
                <a:lnSpc>
                  <a:spcPct val="110000"/>
                </a:lnSpc>
                <a:spcBef>
                  <a:spcPts val="0"/>
                </a:spcBef>
                <a:spcAft>
                  <a:spcPts val="1200"/>
                </a:spcAft>
                <a:buClr>
                  <a:schemeClr val="accent4"/>
                </a:buClr>
                <a:buSzPct val="100000"/>
                <a:buFont typeface="Arial" panose="020B0604020202020204" pitchFamily="34" charset="0"/>
                <a:buChar char="●"/>
              </a:pPr>
              <a:r>
                <a:rPr lang="en-US" sz="11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rPr>
                <a:t>Collection of more than 1.3M raw intelligence items per day</a:t>
              </a:r>
            </a:p>
            <a:p>
              <a:pPr marL="311150" marR="0" lvl="0" indent="-171450" algn="l" rtl="0">
                <a:lnSpc>
                  <a:spcPct val="110000"/>
                </a:lnSpc>
                <a:spcBef>
                  <a:spcPts val="0"/>
                </a:spcBef>
                <a:spcAft>
                  <a:spcPts val="1200"/>
                </a:spcAft>
                <a:buClr>
                  <a:schemeClr val="accent4"/>
                </a:buClr>
                <a:buSzPct val="100000"/>
                <a:buFont typeface="Arial" panose="020B0604020202020204" pitchFamily="34" charset="0"/>
                <a:buChar char="●"/>
              </a:pPr>
              <a:r>
                <a:rPr lang="en-US" sz="11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rPr>
                <a:t>Covering &gt;1,800 sources from multiple platforms </a:t>
              </a:r>
            </a:p>
            <a:p>
              <a:pPr marL="311150" marR="0" lvl="0" indent="-171450" algn="l" rtl="0">
                <a:lnSpc>
                  <a:spcPct val="110000"/>
                </a:lnSpc>
                <a:spcBef>
                  <a:spcPts val="0"/>
                </a:spcBef>
                <a:spcAft>
                  <a:spcPts val="1200"/>
                </a:spcAft>
                <a:buClr>
                  <a:schemeClr val="accent4"/>
                </a:buClr>
                <a:buSzPct val="100000"/>
                <a:buFont typeface="Arial" panose="020B0604020202020204" pitchFamily="34" charset="0"/>
                <a:buChar char="●"/>
              </a:pPr>
              <a:r>
                <a:rPr lang="en-US" sz="1100">
                  <a:solidFill>
                    <a:srgbClr val="000000"/>
                  </a:solidFill>
                  <a:latin typeface="Lato" panose="020F0502020204030203" pitchFamily="34" charset="0"/>
                  <a:ea typeface="Lato" panose="020F0502020204030203" pitchFamily="34" charset="0"/>
                  <a:cs typeface="Lato" panose="020F0502020204030203" pitchFamily="34" charset="0"/>
                  <a:sym typeface="Arial"/>
                </a:rPr>
                <a:t>&gt;</a:t>
              </a:r>
              <a:r>
                <a:rPr lang="en-US" sz="11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rPr>
                <a:t>300 new sources added every year</a:t>
              </a:r>
            </a:p>
          </p:txBody>
        </p:sp>
        <p:pic>
          <p:nvPicPr>
            <p:cNvPr id="7" name="Picture 6"/>
            <p:cNvPicPr>
              <a:picLocks noChangeAspect="1"/>
            </p:cNvPicPr>
            <p:nvPr/>
          </p:nvPicPr>
          <p:blipFill>
            <a:blip r:embed="rId4"/>
            <a:stretch>
              <a:fillRect/>
            </a:stretch>
          </p:blipFill>
          <p:spPr>
            <a:xfrm>
              <a:off x="4220351" y="1975846"/>
              <a:ext cx="793408" cy="793408"/>
            </a:xfrm>
            <a:prstGeom prst="rect">
              <a:avLst/>
            </a:prstGeom>
          </p:spPr>
        </p:pic>
      </p:grpSp>
      <p:grpSp>
        <p:nvGrpSpPr>
          <p:cNvPr id="11" name="Group 10"/>
          <p:cNvGrpSpPr/>
          <p:nvPr/>
        </p:nvGrpSpPr>
        <p:grpSpPr>
          <a:xfrm>
            <a:off x="6261941" y="1984288"/>
            <a:ext cx="2340000" cy="3411326"/>
            <a:chOff x="6261941" y="1984288"/>
            <a:chExt cx="2340000" cy="3411326"/>
          </a:xfrm>
        </p:grpSpPr>
        <p:sp>
          <p:nvSpPr>
            <p:cNvPr id="442" name="Google Shape;442;g90cacc32ec_0_1"/>
            <p:cNvSpPr txBox="1"/>
            <p:nvPr/>
          </p:nvSpPr>
          <p:spPr>
            <a:xfrm>
              <a:off x="6330997" y="2867959"/>
              <a:ext cx="2201888" cy="1122081"/>
            </a:xfrm>
            <a:prstGeom prst="rect">
              <a:avLst/>
            </a:prstGeom>
            <a:solidFill>
              <a:srgbClr val="FFFFFF"/>
            </a:solidFill>
            <a:ln w="9525" cap="flat" cmpd="sng">
              <a:noFill/>
              <a:prstDash val="solid"/>
              <a:round/>
              <a:headEnd type="none" w="sm" len="sm"/>
              <a:tailEnd type="none" w="sm" len="sm"/>
            </a:ln>
            <a:effectLst/>
          </p:spPr>
          <p:txBody>
            <a:bodyPr spcFirstLastPara="1" wrap="square" lIns="0" tIns="0" rIns="0" bIns="0" anchor="t" anchorCtr="0">
              <a:noAutofit/>
            </a:bodyPr>
            <a:lstStyle/>
            <a:p>
              <a:pPr algn="ctr">
                <a:lnSpc>
                  <a:spcPct val="90000"/>
                </a:lnSpc>
                <a:spcBef>
                  <a:spcPts val="1000"/>
                </a:spcBef>
                <a:buSzPts val="1900"/>
              </a:pPr>
              <a:r>
                <a:rPr lang="en-US" sz="1600" b="1">
                  <a:latin typeface="Lato" panose="020F0502020204030203" pitchFamily="34" charset="0"/>
                  <a:ea typeface="Lato" panose="020F0502020204030203" pitchFamily="34" charset="0"/>
                  <a:cs typeface="Lato" panose="020F0502020204030203"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INVESTIGATION, </a:t>
              </a:r>
              <a:br>
                <a:rPr lang="en-US" sz="1600" b="1">
                  <a:latin typeface="Lato" panose="020F0502020204030203" pitchFamily="34" charset="0"/>
                  <a:ea typeface="Lato" panose="020F0502020204030203" pitchFamily="34" charset="0"/>
                  <a:cs typeface="Lato" panose="020F0502020204030203"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br>
              <a:r>
                <a:rPr lang="en-US" sz="1600" b="1">
                  <a:latin typeface="Lato" panose="020F0502020204030203" pitchFamily="34" charset="0"/>
                  <a:ea typeface="Lato" panose="020F0502020204030203" pitchFamily="34" charset="0"/>
                  <a:cs typeface="Lato" panose="020F0502020204030203" pitchFamily="34" charset="0"/>
                  <a:sym typeface="Calibri"/>
                </a:rPr>
                <a:t>ANALYSIS </a:t>
              </a:r>
            </a:p>
          </p:txBody>
        </p:sp>
        <p:sp>
          <p:nvSpPr>
            <p:cNvPr id="5" name="TextBox 4">
              <a:extLst>
                <a:ext uri="{FF2B5EF4-FFF2-40B4-BE49-F238E27FC236}">
                  <a16:creationId xmlns:a16="http://schemas.microsoft.com/office/drawing/2014/main" id="{E3796AA4-26CA-4540-ADC3-B6D3186DCFDC}"/>
                </a:ext>
              </a:extLst>
            </p:cNvPr>
            <p:cNvSpPr txBox="1"/>
            <p:nvPr/>
          </p:nvSpPr>
          <p:spPr>
            <a:xfrm>
              <a:off x="6261941" y="3800882"/>
              <a:ext cx="2340000" cy="1594732"/>
            </a:xfrm>
            <a:prstGeom prst="rect">
              <a:avLst/>
            </a:prstGeom>
            <a:noFill/>
          </p:spPr>
          <p:txBody>
            <a:bodyPr wrap="square" lIns="0" tIns="0" rIns="0" bIns="0">
              <a:spAutoFit/>
            </a:bodyPr>
            <a:lstStyle/>
            <a:p>
              <a:pPr marL="311150" marR="0" lvl="0" indent="-171450">
                <a:lnSpc>
                  <a:spcPct val="110000"/>
                </a:lnSpc>
                <a:spcBef>
                  <a:spcPts val="0"/>
                </a:spcBef>
                <a:spcAft>
                  <a:spcPts val="1200"/>
                </a:spcAft>
                <a:buClr>
                  <a:schemeClr val="accent4"/>
                </a:buClr>
                <a:buSzPct val="100000"/>
                <a:buFont typeface="Arial" panose="020B0604020202020204" pitchFamily="34" charset="0"/>
                <a:buChar char="●"/>
              </a:pPr>
              <a:r>
                <a:rPr lang="en-US" sz="1100">
                  <a:solidFill>
                    <a:srgbClr val="000000"/>
                  </a:solidFill>
                  <a:latin typeface="Lato" panose="020F0502020204030203" pitchFamily="34" charset="0"/>
                  <a:ea typeface="Lato" panose="020F0502020204030203" pitchFamily="34" charset="0"/>
                  <a:cs typeface="Lato" panose="020F0502020204030203" pitchFamily="34" charset="0"/>
                  <a:sym typeface="Arial"/>
                </a:rPr>
                <a:t>Attribution, classification &amp; prioritization of raw data against the organization’s assets</a:t>
              </a:r>
            </a:p>
            <a:p>
              <a:pPr marL="311150" marR="0" lvl="0" indent="-171450">
                <a:lnSpc>
                  <a:spcPct val="110000"/>
                </a:lnSpc>
                <a:spcBef>
                  <a:spcPts val="0"/>
                </a:spcBef>
                <a:spcAft>
                  <a:spcPts val="1200"/>
                </a:spcAft>
                <a:buClr>
                  <a:schemeClr val="accent4"/>
                </a:buClr>
                <a:buSzPct val="100000"/>
                <a:buFont typeface="Arial" panose="020B0604020202020204" pitchFamily="34" charset="0"/>
                <a:buChar char="●"/>
              </a:pPr>
              <a:r>
                <a:rPr lang="en-US" sz="1100">
                  <a:solidFill>
                    <a:srgbClr val="000000"/>
                  </a:solidFill>
                  <a:latin typeface="Lato" panose="020F0502020204030203" pitchFamily="34" charset="0"/>
                  <a:ea typeface="Lato" panose="020F0502020204030203" pitchFamily="34" charset="0"/>
                  <a:cs typeface="Lato" panose="020F0502020204030203" pitchFamily="34" charset="0"/>
                  <a:sym typeface="Arial"/>
                </a:rPr>
                <a:t>Forensic Canvas for advanced investigations and threat actor analysis </a:t>
              </a:r>
            </a:p>
            <a:p>
              <a:pPr marL="311150" indent="-171450">
                <a:lnSpc>
                  <a:spcPct val="110000"/>
                </a:lnSpc>
                <a:spcAft>
                  <a:spcPts val="1200"/>
                </a:spcAft>
                <a:buClr>
                  <a:schemeClr val="accent4"/>
                </a:buClr>
                <a:buSzPct val="100000"/>
                <a:buFont typeface="Arial" panose="020B0604020202020204" pitchFamily="34" charset="0"/>
                <a:buChar char="●"/>
              </a:pPr>
              <a:r>
                <a:rPr lang="en-US" sz="1100">
                  <a:solidFill>
                    <a:srgbClr val="000000"/>
                  </a:solidFill>
                  <a:latin typeface="Lato" panose="020F0502020204030203" pitchFamily="34" charset="0"/>
                  <a:ea typeface="Lato" panose="020F0502020204030203" pitchFamily="34" charset="0"/>
                  <a:cs typeface="Lato" panose="020F0502020204030203" pitchFamily="34" charset="0"/>
                  <a:sym typeface="Arial"/>
                </a:rPr>
                <a:t>Covering </a:t>
              </a:r>
              <a:r>
                <a:rPr lang="en-US" sz="1100">
                  <a:solidFill>
                    <a:srgbClr val="000000"/>
                  </a:solidFill>
                  <a:latin typeface="Lato" panose="020F0502020204030203" pitchFamily="34" charset="0"/>
                  <a:ea typeface="Lato" panose="020F0502020204030203" pitchFamily="34" charset="0"/>
                  <a:cs typeface="Lato" panose="020F0502020204030203" pitchFamily="34" charset="0"/>
                  <a:sym typeface="Lato"/>
                </a:rPr>
                <a:t>&gt;75 types of alerts type</a:t>
              </a:r>
            </a:p>
          </p:txBody>
        </p:sp>
        <p:pic>
          <p:nvPicPr>
            <p:cNvPr id="69" name="Picture 68"/>
            <p:cNvPicPr>
              <a:picLocks noChangeAspect="1"/>
            </p:cNvPicPr>
            <p:nvPr/>
          </p:nvPicPr>
          <p:blipFill>
            <a:blip r:embed="rId5"/>
            <a:stretch>
              <a:fillRect/>
            </a:stretch>
          </p:blipFill>
          <p:spPr>
            <a:xfrm>
              <a:off x="7035237" y="1984288"/>
              <a:ext cx="793408" cy="776524"/>
            </a:xfrm>
            <a:prstGeom prst="rect">
              <a:avLst/>
            </a:prstGeom>
          </p:spPr>
        </p:pic>
      </p:grpSp>
      <p:grpSp>
        <p:nvGrpSpPr>
          <p:cNvPr id="12" name="Group 11"/>
          <p:cNvGrpSpPr/>
          <p:nvPr/>
        </p:nvGrpSpPr>
        <p:grpSpPr>
          <a:xfrm>
            <a:off x="9219839" y="1975846"/>
            <a:ext cx="2340000" cy="3384558"/>
            <a:chOff x="9219839" y="1975846"/>
            <a:chExt cx="2340000" cy="3384558"/>
          </a:xfrm>
        </p:grpSpPr>
        <p:sp>
          <p:nvSpPr>
            <p:cNvPr id="441" name="Google Shape;441;g90cacc32ec_0_1"/>
            <p:cNvSpPr txBox="1"/>
            <p:nvPr/>
          </p:nvSpPr>
          <p:spPr>
            <a:xfrm>
              <a:off x="9288895" y="2867959"/>
              <a:ext cx="2201888" cy="1122081"/>
            </a:xfrm>
            <a:prstGeom prst="rect">
              <a:avLst/>
            </a:prstGeom>
            <a:solidFill>
              <a:srgbClr val="FFFFFF"/>
            </a:solidFill>
            <a:ln w="9525" cap="flat" cmpd="sng">
              <a:noFill/>
              <a:prstDash val="solid"/>
              <a:round/>
              <a:headEnd type="none" w="sm" len="sm"/>
              <a:tailEnd type="none" w="sm" len="sm"/>
            </a:ln>
            <a:effectLst/>
          </p:spPr>
          <p:txBody>
            <a:bodyPr spcFirstLastPara="1" wrap="square" lIns="0" tIns="0" rIns="0" bIns="0" anchor="t" anchorCtr="0">
              <a:noAutofit/>
            </a:bodyPr>
            <a:lstStyle/>
            <a:p>
              <a:pPr algn="ctr">
                <a:lnSpc>
                  <a:spcPct val="90000"/>
                </a:lnSpc>
                <a:spcBef>
                  <a:spcPts val="1000"/>
                </a:spcBef>
                <a:buSzPts val="1900"/>
              </a:pPr>
              <a:r>
                <a:rPr lang="en-US" sz="1600" b="1">
                  <a:latin typeface="Lato"/>
                  <a:ea typeface="Lato" panose="020F0502020204030203" pitchFamily="34" charset="0"/>
                  <a:cs typeface="Lato" panose="020F0502020204030203" pitchFamily="34" charset="0"/>
                  <a:sym typeface="Calibri"/>
                </a:rPr>
                <a:t>DISSEMINATION &amp; REMEDIATION</a:t>
              </a:r>
              <a:endParaRPr lang="en-US" sz="1600" b="1">
                <a:latin typeface="Lato" panose="020F0502020204030203" pitchFamily="34" charset="0"/>
                <a:ea typeface="Lato" panose="020F0502020204030203" pitchFamily="34" charset="0"/>
                <a:cs typeface="Lato" panose="020F0502020204030203" pitchFamily="34" charset="0"/>
                <a:sym typeface="Calibri"/>
              </a:endParaRPr>
            </a:p>
          </p:txBody>
        </p:sp>
        <p:sp>
          <p:nvSpPr>
            <p:cNvPr id="6" name="TextBox 5">
              <a:extLst>
                <a:ext uri="{FF2B5EF4-FFF2-40B4-BE49-F238E27FC236}">
                  <a16:creationId xmlns:a16="http://schemas.microsoft.com/office/drawing/2014/main" id="{0F1AA76A-6BE8-487A-9447-836861E68036}"/>
                </a:ext>
              </a:extLst>
            </p:cNvPr>
            <p:cNvSpPr txBox="1"/>
            <p:nvPr/>
          </p:nvSpPr>
          <p:spPr>
            <a:xfrm>
              <a:off x="9219839" y="3797989"/>
              <a:ext cx="2340000" cy="1562415"/>
            </a:xfrm>
            <a:prstGeom prst="rect">
              <a:avLst/>
            </a:prstGeom>
            <a:noFill/>
          </p:spPr>
          <p:txBody>
            <a:bodyPr wrap="square" lIns="0" tIns="0" rIns="0" bIns="0">
              <a:spAutoFit/>
            </a:bodyPr>
            <a:lstStyle/>
            <a:p>
              <a:pPr marL="311150" marR="0" lvl="0" indent="-171450">
                <a:lnSpc>
                  <a:spcPct val="110000"/>
                </a:lnSpc>
                <a:spcBef>
                  <a:spcPts val="0"/>
                </a:spcBef>
                <a:spcAft>
                  <a:spcPts val="1200"/>
                </a:spcAft>
                <a:buClr>
                  <a:schemeClr val="accent4"/>
                </a:buClr>
                <a:buSzPct val="100000"/>
                <a:buFont typeface="Arial" panose="020B0604020202020204" pitchFamily="34" charset="0"/>
                <a:buChar char="●"/>
              </a:pPr>
              <a:r>
                <a:rPr lang="en-US" sz="11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rPr>
                <a:t>Rich</a:t>
              </a:r>
              <a:r>
                <a:rPr lang="en-US" sz="1100">
                  <a:solidFill>
                    <a:srgbClr val="000000"/>
                  </a:solidFill>
                  <a:latin typeface="Lato" panose="020F0502020204030203" pitchFamily="34" charset="0"/>
                  <a:ea typeface="Lato" panose="020F0502020204030203" pitchFamily="34" charset="0"/>
                  <a:cs typeface="Lato" panose="020F0502020204030203" pitchFamily="34" charset="0"/>
                  <a:sym typeface="Arial"/>
                </a:rPr>
                <a:t>, contextualized alert reports</a:t>
              </a:r>
            </a:p>
            <a:p>
              <a:pPr marL="311150" marR="0" lvl="0" indent="-171450">
                <a:lnSpc>
                  <a:spcPct val="110000"/>
                </a:lnSpc>
                <a:spcBef>
                  <a:spcPts val="0"/>
                </a:spcBef>
                <a:spcAft>
                  <a:spcPts val="1200"/>
                </a:spcAft>
                <a:buClr>
                  <a:schemeClr val="accent4"/>
                </a:buClr>
                <a:buSzPct val="100000"/>
                <a:buFont typeface="Arial" panose="020B0604020202020204" pitchFamily="34" charset="0"/>
                <a:buChar char="●"/>
              </a:pPr>
              <a:r>
                <a:rPr lang="en-US" sz="1100">
                  <a:solidFill>
                    <a:srgbClr val="000000"/>
                  </a:solidFill>
                  <a:latin typeface="Lato" panose="020F0502020204030203" pitchFamily="34" charset="0"/>
                  <a:ea typeface="Lato" panose="020F0502020204030203" pitchFamily="34" charset="0"/>
                  <a:cs typeface="Lato" panose="020F0502020204030203" pitchFamily="34" charset="0"/>
                  <a:sym typeface="Arial"/>
                </a:rPr>
                <a:t>API access for easy integration</a:t>
              </a:r>
            </a:p>
            <a:p>
              <a:pPr marL="311150" marR="0" lvl="0" indent="-171450">
                <a:lnSpc>
                  <a:spcPct val="110000"/>
                </a:lnSpc>
                <a:spcBef>
                  <a:spcPts val="0"/>
                </a:spcBef>
                <a:spcAft>
                  <a:spcPts val="1200"/>
                </a:spcAft>
                <a:buClr>
                  <a:schemeClr val="accent4"/>
                </a:buClr>
                <a:buSzPct val="100000"/>
                <a:buFont typeface="Arial" panose="020B0604020202020204" pitchFamily="34" charset="0"/>
                <a:buChar char="●"/>
              </a:pPr>
              <a:r>
                <a:rPr lang="en-US" sz="1100">
                  <a:solidFill>
                    <a:srgbClr val="000000"/>
                  </a:solidFill>
                  <a:latin typeface="Lato" panose="020F0502020204030203" pitchFamily="34" charset="0"/>
                  <a:ea typeface="Lato" panose="020F0502020204030203" pitchFamily="34" charset="0"/>
                  <a:cs typeface="Lato" panose="020F0502020204030203" pitchFamily="34" charset="0"/>
                  <a:sym typeface="Arial"/>
                </a:rPr>
                <a:t>Ability to interact with Cyberint’s analysts </a:t>
              </a:r>
            </a:p>
            <a:p>
              <a:pPr marL="311150" marR="0" lvl="0" indent="-171450">
                <a:lnSpc>
                  <a:spcPct val="110000"/>
                </a:lnSpc>
                <a:spcBef>
                  <a:spcPts val="0"/>
                </a:spcBef>
                <a:spcAft>
                  <a:spcPts val="1200"/>
                </a:spcAft>
                <a:buClr>
                  <a:schemeClr val="accent4"/>
                </a:buClr>
                <a:buSzPct val="100000"/>
                <a:buFont typeface="Arial" panose="020B0604020202020204" pitchFamily="34" charset="0"/>
                <a:buChar char="●"/>
              </a:pPr>
              <a:r>
                <a:rPr lang="en-US" sz="1100">
                  <a:solidFill>
                    <a:srgbClr val="000000"/>
                  </a:solidFill>
                  <a:latin typeface="Lato" panose="020F0502020204030203" pitchFamily="34" charset="0"/>
                  <a:ea typeface="Lato" panose="020F0502020204030203" pitchFamily="34" charset="0"/>
                  <a:cs typeface="Lato" panose="020F0502020204030203" pitchFamily="34" charset="0"/>
                  <a:sym typeface="Arial"/>
                </a:rPr>
                <a:t>Phishing sites takedowns  request</a:t>
              </a:r>
            </a:p>
          </p:txBody>
        </p:sp>
        <p:pic>
          <p:nvPicPr>
            <p:cNvPr id="8" name="Picture 7"/>
            <p:cNvPicPr>
              <a:picLocks noChangeAspect="1"/>
            </p:cNvPicPr>
            <p:nvPr/>
          </p:nvPicPr>
          <p:blipFill>
            <a:blip r:embed="rId6"/>
            <a:stretch>
              <a:fillRect/>
            </a:stretch>
          </p:blipFill>
          <p:spPr>
            <a:xfrm>
              <a:off x="9993135" y="1975846"/>
              <a:ext cx="793408" cy="793408"/>
            </a:xfrm>
            <a:prstGeom prst="rect">
              <a:avLst/>
            </a:prstGeom>
          </p:spPr>
        </p:pic>
      </p:grpSp>
    </p:spTree>
    <p:extLst>
      <p:ext uri="{BB962C8B-B14F-4D97-AF65-F5344CB8AC3E}">
        <p14:creationId xmlns:p14="http://schemas.microsoft.com/office/powerpoint/2010/main" val="147860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p:tgtEl>
                                          <p:spTgt spid="9"/>
                                        </p:tgtEl>
                                        <p:attrNameLst>
                                          <p:attrName>ppt_x</p:attrName>
                                        </p:attrNameLst>
                                      </p:cBhvr>
                                      <p:tavLst>
                                        <p:tav tm="0">
                                          <p:val>
                                            <p:strVal val="#ppt_x-#ppt_w*1.125000"/>
                                          </p:val>
                                        </p:tav>
                                        <p:tav tm="100000">
                                          <p:val>
                                            <p:strVal val="#ppt_x"/>
                                          </p:val>
                                        </p:tav>
                                      </p:tavLst>
                                    </p:anim>
                                    <p:animEffect transition="in" filter="wipe(right)">
                                      <p:cBhvr>
                                        <p:cTn id="8" dur="25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250"/>
                                        <p:tgtEl>
                                          <p:spTgt spid="36"/>
                                        </p:tgtEl>
                                      </p:cBhvr>
                                    </p:animEffect>
                                  </p:childTnLst>
                                </p:cTn>
                              </p:par>
                            </p:childTnLst>
                          </p:cTn>
                        </p:par>
                        <p:par>
                          <p:cTn id="14" fill="hold">
                            <p:stCondLst>
                              <p:cond delay="25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250"/>
                                        <p:tgtEl>
                                          <p:spTgt spid="38"/>
                                        </p:tgtEl>
                                      </p:cBhvr>
                                    </p:animEffect>
                                  </p:childTnLst>
                                </p:cTn>
                              </p:par>
                            </p:childTnLst>
                          </p:cTn>
                        </p:par>
                        <p:par>
                          <p:cTn id="23" fill="hold">
                            <p:stCondLst>
                              <p:cond delay="25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5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250"/>
                                        <p:tgtEl>
                                          <p:spTgt spid="39"/>
                                        </p:tgtEl>
                                      </p:cBhvr>
                                    </p:animEffect>
                                  </p:childTnLst>
                                </p:cTn>
                              </p:par>
                            </p:childTnLst>
                          </p:cTn>
                        </p:par>
                        <p:par>
                          <p:cTn id="32" fill="hold">
                            <p:stCondLst>
                              <p:cond delay="25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13" name="Rounded Rectangle 17">
            <a:extLst>
              <a:ext uri="{FF2B5EF4-FFF2-40B4-BE49-F238E27FC236}">
                <a16:creationId xmlns:a16="http://schemas.microsoft.com/office/drawing/2014/main" id="{3A552A85-1B1C-4706-8C5B-A932969C434E}"/>
              </a:ext>
            </a:extLst>
          </p:cNvPr>
          <p:cNvSpPr/>
          <p:nvPr/>
        </p:nvSpPr>
        <p:spPr>
          <a:xfrm>
            <a:off x="672918" y="2883479"/>
            <a:ext cx="5472112" cy="612000"/>
          </a:xfrm>
          <a:prstGeom prst="roundRect">
            <a:avLst>
              <a:gd name="adj" fmla="val 50000"/>
            </a:avLst>
          </a:prstGeom>
          <a:solidFill>
            <a:schemeClr val="tx1"/>
          </a:solidFill>
        </p:spPr>
        <p:txBody>
          <a:bodyPr wrap="square" lIns="180000" tIns="72000" rIns="0" bIns="108000" anchor="ctr" anchorCtr="0">
            <a:spAutoFit/>
          </a:bodyPr>
          <a:lstStyle/>
          <a:p>
            <a:pPr>
              <a:spcBef>
                <a:spcPts val="3600"/>
              </a:spcBef>
            </a:pPr>
            <a:r>
              <a:rPr lang="en-US" sz="2200" b="1">
                <a:solidFill>
                  <a:srgbClr val="FFFFFF"/>
                </a:solidFill>
                <a:latin typeface="Lato"/>
              </a:rPr>
              <a:t>Raw Dark-web Intel Collection</a:t>
            </a:r>
          </a:p>
        </p:txBody>
      </p:sp>
      <p:sp>
        <p:nvSpPr>
          <p:cNvPr id="14" name="Rounded Rectangle 17">
            <a:extLst>
              <a:ext uri="{FF2B5EF4-FFF2-40B4-BE49-F238E27FC236}">
                <a16:creationId xmlns:a16="http://schemas.microsoft.com/office/drawing/2014/main" id="{5682DCFA-8011-4179-96E3-411FB6A281C7}"/>
              </a:ext>
            </a:extLst>
          </p:cNvPr>
          <p:cNvSpPr/>
          <p:nvPr/>
        </p:nvSpPr>
        <p:spPr>
          <a:xfrm>
            <a:off x="672918" y="3606052"/>
            <a:ext cx="5472112" cy="612000"/>
          </a:xfrm>
          <a:prstGeom prst="roundRect">
            <a:avLst>
              <a:gd name="adj" fmla="val 50000"/>
            </a:avLst>
          </a:prstGeom>
          <a:solidFill>
            <a:schemeClr val="tx1"/>
          </a:solidFill>
        </p:spPr>
        <p:txBody>
          <a:bodyPr wrap="square" lIns="180000" tIns="72000" rIns="0" bIns="108000" anchor="ctr" anchorCtr="0">
            <a:spAutoFit/>
          </a:bodyPr>
          <a:lstStyle/>
          <a:p>
            <a:pPr>
              <a:spcBef>
                <a:spcPts val="3600"/>
              </a:spcBef>
            </a:pPr>
            <a:r>
              <a:rPr lang="en-US" sz="2200" b="1">
                <a:solidFill>
                  <a:srgbClr val="FFFFFF"/>
                </a:solidFill>
                <a:latin typeface="Lato"/>
                <a:ea typeface="Lato"/>
                <a:cs typeface="Lato"/>
              </a:rPr>
              <a:t>Alert Creation</a:t>
            </a:r>
          </a:p>
        </p:txBody>
      </p:sp>
      <p:sp>
        <p:nvSpPr>
          <p:cNvPr id="15" name="Rounded Rectangle 17">
            <a:extLst>
              <a:ext uri="{FF2B5EF4-FFF2-40B4-BE49-F238E27FC236}">
                <a16:creationId xmlns:a16="http://schemas.microsoft.com/office/drawing/2014/main" id="{7AD87930-947B-475B-A659-EAA2705A4894}"/>
              </a:ext>
            </a:extLst>
          </p:cNvPr>
          <p:cNvSpPr/>
          <p:nvPr/>
        </p:nvSpPr>
        <p:spPr>
          <a:xfrm>
            <a:off x="672918" y="4371544"/>
            <a:ext cx="5472112" cy="612000"/>
          </a:xfrm>
          <a:prstGeom prst="roundRect">
            <a:avLst>
              <a:gd name="adj" fmla="val 50000"/>
            </a:avLst>
          </a:prstGeom>
          <a:solidFill>
            <a:schemeClr val="tx1"/>
          </a:solidFill>
        </p:spPr>
        <p:txBody>
          <a:bodyPr wrap="square" lIns="180000" tIns="72000" rIns="0" bIns="108000" anchor="ctr" anchorCtr="0">
            <a:spAutoFit/>
          </a:bodyPr>
          <a:lstStyle/>
          <a:p>
            <a:pPr>
              <a:spcBef>
                <a:spcPts val="3600"/>
              </a:spcBef>
            </a:pPr>
            <a:r>
              <a:rPr lang="en-US" sz="2200" b="1">
                <a:solidFill>
                  <a:srgbClr val="FFFFFF"/>
                </a:solidFill>
                <a:latin typeface="Lato"/>
                <a:ea typeface="Lato"/>
                <a:cs typeface="Lato"/>
              </a:rPr>
              <a:t>Threat Intelligence Overview</a:t>
            </a:r>
          </a:p>
        </p:txBody>
      </p:sp>
      <p:sp>
        <p:nvSpPr>
          <p:cNvPr id="16" name="Rounded Rectangle 17">
            <a:extLst>
              <a:ext uri="{FF2B5EF4-FFF2-40B4-BE49-F238E27FC236}">
                <a16:creationId xmlns:a16="http://schemas.microsoft.com/office/drawing/2014/main" id="{30550893-EB23-4D78-A139-DF715D94B041}"/>
              </a:ext>
            </a:extLst>
          </p:cNvPr>
          <p:cNvSpPr/>
          <p:nvPr/>
        </p:nvSpPr>
        <p:spPr>
          <a:xfrm>
            <a:off x="672918" y="5137036"/>
            <a:ext cx="5472112" cy="612000"/>
          </a:xfrm>
          <a:prstGeom prst="roundRect">
            <a:avLst>
              <a:gd name="adj" fmla="val 50000"/>
            </a:avLst>
          </a:prstGeom>
          <a:solidFill>
            <a:schemeClr val="tx1"/>
          </a:solidFill>
        </p:spPr>
        <p:txBody>
          <a:bodyPr wrap="square" lIns="180000" tIns="72000" rIns="0" bIns="108000" anchor="ctr" anchorCtr="0">
            <a:spAutoFit/>
          </a:bodyPr>
          <a:lstStyle/>
          <a:p>
            <a:pPr>
              <a:spcBef>
                <a:spcPts val="3600"/>
              </a:spcBef>
            </a:pPr>
            <a:r>
              <a:rPr lang="en-US" sz="2200" b="1">
                <a:solidFill>
                  <a:srgbClr val="FFFFFF"/>
                </a:solidFill>
                <a:latin typeface="Lato"/>
                <a:ea typeface="Lato"/>
                <a:cs typeface="Lato"/>
              </a:rPr>
              <a:t>Forensic Canvas </a:t>
            </a:r>
          </a:p>
        </p:txBody>
      </p:sp>
      <p:sp>
        <p:nvSpPr>
          <p:cNvPr id="18" name="Rounded Rectangle 17"/>
          <p:cNvSpPr/>
          <p:nvPr/>
        </p:nvSpPr>
        <p:spPr>
          <a:xfrm>
            <a:off x="672918" y="2144837"/>
            <a:ext cx="5472112" cy="612000"/>
          </a:xfrm>
          <a:prstGeom prst="roundRect">
            <a:avLst>
              <a:gd name="adj" fmla="val 50000"/>
            </a:avLst>
          </a:prstGeom>
          <a:solidFill>
            <a:schemeClr val="tx1"/>
          </a:solidFill>
        </p:spPr>
        <p:txBody>
          <a:bodyPr wrap="square" lIns="180000" tIns="72000" rIns="0" bIns="108000" anchor="ctr" anchorCtr="0">
            <a:spAutoFit/>
          </a:bodyPr>
          <a:lstStyle/>
          <a:p>
            <a:pPr>
              <a:spcBef>
                <a:spcPts val="3600"/>
              </a:spcBef>
            </a:pPr>
            <a:r>
              <a:rPr lang="en-US" sz="2200" b="1">
                <a:solidFill>
                  <a:srgbClr val="FFFFFF"/>
                </a:solidFill>
                <a:latin typeface="Lato"/>
                <a:ea typeface="Lato"/>
                <a:cs typeface="Lato"/>
              </a:rPr>
              <a:t>Attack Surface Monitoring</a:t>
            </a:r>
          </a:p>
        </p:txBody>
      </p:sp>
      <p:pic>
        <p:nvPicPr>
          <p:cNvPr id="7" name="Picture 6"/>
          <p:cNvPicPr>
            <a:picLocks noChangeAspect="1"/>
          </p:cNvPicPr>
          <p:nvPr/>
        </p:nvPicPr>
        <p:blipFill>
          <a:blip r:embed="rId3"/>
          <a:stretch>
            <a:fillRect/>
          </a:stretch>
        </p:blipFill>
        <p:spPr>
          <a:xfrm>
            <a:off x="4838700" y="1778232"/>
            <a:ext cx="8025143" cy="541341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6020" y="2074001"/>
            <a:ext cx="7943842" cy="3836019"/>
          </a:xfrm>
          <a:prstGeom prst="rect">
            <a:avLst/>
          </a:prstGeom>
        </p:spPr>
      </p:pic>
      <p:sp>
        <p:nvSpPr>
          <p:cNvPr id="483" name="Google Shape;483;g926bca1855_0_52"/>
          <p:cNvSpPr txBox="1">
            <a:spLocks noGrp="1"/>
          </p:cNvSpPr>
          <p:nvPr>
            <p:ph type="title"/>
          </p:nvPr>
        </p:nvSpPr>
        <p:spPr/>
        <p:txBody>
          <a:bodyPr/>
          <a:lstStyle/>
          <a:p>
            <a:pPr lvl="0"/>
            <a:r>
              <a:rPr lang="en-US"/>
              <a:t>Argos™ Intelligence-Driven Digital Risk Protection Platform</a:t>
            </a:r>
          </a:p>
        </p:txBody>
      </p:sp>
      <p:sp>
        <p:nvSpPr>
          <p:cNvPr id="484" name="Google Shape;484;g926bca1855_0_52"/>
          <p:cNvSpPr txBox="1">
            <a:spLocks noGrp="1"/>
          </p:cNvSpPr>
          <p:nvPr>
            <p:ph type="sldNum" idx="12"/>
          </p:nvPr>
        </p:nvSpPr>
        <p:spPr/>
        <p:txBody>
          <a:bodyPr/>
          <a:lstStyle/>
          <a:p>
            <a:pPr lvl="0"/>
            <a:fld id="{00000000-1234-1234-1234-123412341234}" type="slidenum">
              <a:rPr lang="en-US" smtClean="0"/>
              <a:pPr lvl="0"/>
              <a:t>9</a:t>
            </a:fld>
            <a:endParaRPr lang="en-US"/>
          </a:p>
        </p:txBody>
      </p:sp>
      <p:pic>
        <p:nvPicPr>
          <p:cNvPr id="24" name="Picture 23" descr="Graphical user interface, text, application, email&#10;&#10;Description automatically generated">
            <a:extLst>
              <a:ext uri="{FF2B5EF4-FFF2-40B4-BE49-F238E27FC236}">
                <a16:creationId xmlns:a16="http://schemas.microsoft.com/office/drawing/2014/main" id="{5E4C7C65-DB4E-4649-99BA-87B67BCF143F}"/>
              </a:ext>
            </a:extLst>
          </p:cNvPr>
          <p:cNvPicPr>
            <a:picLocks noChangeAspect="1"/>
          </p:cNvPicPr>
          <p:nvPr/>
        </p:nvPicPr>
        <p:blipFill rotWithShape="1">
          <a:blip r:embed="rId5">
            <a:extLst>
              <a:ext uri="{28A0092B-C50C-407E-A947-70E740481C1C}">
                <a14:useLocalDpi xmlns:a14="http://schemas.microsoft.com/office/drawing/2010/main" val="0"/>
              </a:ext>
            </a:extLst>
          </a:blip>
          <a:srcRect b="8653"/>
          <a:stretch/>
        </p:blipFill>
        <p:spPr>
          <a:xfrm>
            <a:off x="5559543" y="2005152"/>
            <a:ext cx="6659804" cy="3997930"/>
          </a:xfrm>
          <a:prstGeom prst="rect">
            <a:avLst/>
          </a:prstGeom>
        </p:spPr>
      </p:pic>
      <p:pic>
        <p:nvPicPr>
          <p:cNvPr id="4" name="Picture 3">
            <a:extLst>
              <a:ext uri="{FF2B5EF4-FFF2-40B4-BE49-F238E27FC236}">
                <a16:creationId xmlns:a16="http://schemas.microsoft.com/office/drawing/2014/main" id="{02CDDE55-B4A3-4AB5-9C75-249DFF0F1EC3}"/>
              </a:ext>
            </a:extLst>
          </p:cNvPr>
          <p:cNvPicPr>
            <a:picLocks noChangeAspect="1"/>
          </p:cNvPicPr>
          <p:nvPr/>
        </p:nvPicPr>
        <p:blipFill>
          <a:blip r:embed="rId6"/>
          <a:stretch>
            <a:fillRect/>
          </a:stretch>
        </p:blipFill>
        <p:spPr>
          <a:xfrm>
            <a:off x="5559543" y="2047200"/>
            <a:ext cx="7532988" cy="391383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9543" y="2047200"/>
            <a:ext cx="7037749" cy="3951307"/>
          </a:xfrm>
          <a:prstGeom prst="rect">
            <a:avLst/>
          </a:prstGeom>
        </p:spPr>
      </p:pic>
      <p:pic>
        <p:nvPicPr>
          <p:cNvPr id="22" name="Picture 21"/>
          <p:cNvPicPr>
            <a:picLocks noChangeAspect="1"/>
          </p:cNvPicPr>
          <p:nvPr/>
        </p:nvPicPr>
        <p:blipFill rotWithShape="1">
          <a:blip r:embed="rId8">
            <a:extLst>
              <a:ext uri="{28A0092B-C50C-407E-A947-70E740481C1C}">
                <a14:useLocalDpi xmlns:a14="http://schemas.microsoft.com/office/drawing/2010/main" val="0"/>
              </a:ext>
            </a:extLst>
          </a:blip>
          <a:srcRect t="5823" b="9654"/>
          <a:stretch/>
        </p:blipFill>
        <p:spPr>
          <a:xfrm>
            <a:off x="5559543" y="2045493"/>
            <a:ext cx="6913629" cy="39513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50" fill="hold"/>
                                        <p:tgtEl>
                                          <p:spTgt spid="18"/>
                                        </p:tgtEl>
                                        <p:attrNameLst>
                                          <p:attrName>ppt_x</p:attrName>
                                        </p:attrNameLst>
                                      </p:cBhvr>
                                      <p:tavLst>
                                        <p:tav tm="0">
                                          <p:val>
                                            <p:strVal val="1+#ppt_w/2"/>
                                          </p:val>
                                        </p:tav>
                                        <p:tav tm="100000">
                                          <p:val>
                                            <p:strVal val="#ppt_x"/>
                                          </p:val>
                                        </p:tav>
                                      </p:tavLst>
                                    </p:anim>
                                    <p:anim calcmode="lin" valueType="num">
                                      <p:cBhvr additive="base">
                                        <p:cTn id="8" dur="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250" fill="hold"/>
                                        <p:tgtEl>
                                          <p:spTgt spid="13"/>
                                        </p:tgtEl>
                                        <p:attrNameLst>
                                          <p:attrName>ppt_x</p:attrName>
                                        </p:attrNameLst>
                                      </p:cBhvr>
                                      <p:tavLst>
                                        <p:tav tm="0">
                                          <p:val>
                                            <p:strVal val="1+#ppt_w/2"/>
                                          </p:val>
                                        </p:tav>
                                        <p:tav tm="100000">
                                          <p:val>
                                            <p:strVal val="#ppt_x"/>
                                          </p:val>
                                        </p:tav>
                                      </p:tavLst>
                                    </p:anim>
                                    <p:anim calcmode="lin" valueType="num">
                                      <p:cBhvr additive="base">
                                        <p:cTn id="14" dur="250" fill="hold"/>
                                        <p:tgtEl>
                                          <p:spTgt spid="13"/>
                                        </p:tgtEl>
                                        <p:attrNameLst>
                                          <p:attrName>ppt_y</p:attrName>
                                        </p:attrNameLst>
                                      </p:cBhvr>
                                      <p:tavLst>
                                        <p:tav tm="0">
                                          <p:val>
                                            <p:strVal val="#ppt_y"/>
                                          </p:val>
                                        </p:tav>
                                        <p:tav tm="100000">
                                          <p:val>
                                            <p:strVal val="#ppt_y"/>
                                          </p:val>
                                        </p:tav>
                                      </p:tavLst>
                                    </p:anim>
                                  </p:childTnLst>
                                </p:cTn>
                              </p:par>
                              <p:par>
                                <p:cTn id="15" presetID="23" presetClass="entr" presetSubtype="272"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250" fill="hold"/>
                                        <p:tgtEl>
                                          <p:spTgt spid="24"/>
                                        </p:tgtEl>
                                        <p:attrNameLst>
                                          <p:attrName>ppt_w</p:attrName>
                                        </p:attrNameLst>
                                      </p:cBhvr>
                                      <p:tavLst>
                                        <p:tav tm="0">
                                          <p:val>
                                            <p:strVal val="2/3*#ppt_w"/>
                                          </p:val>
                                        </p:tav>
                                        <p:tav tm="100000">
                                          <p:val>
                                            <p:strVal val="#ppt_w"/>
                                          </p:val>
                                        </p:tav>
                                      </p:tavLst>
                                    </p:anim>
                                    <p:anim calcmode="lin" valueType="num">
                                      <p:cBhvr>
                                        <p:cTn id="18" dur="250" fill="hold"/>
                                        <p:tgtEl>
                                          <p:spTgt spid="24"/>
                                        </p:tgtEl>
                                        <p:attrNameLst>
                                          <p:attrName>ppt_h</p:attrName>
                                        </p:attrNameLst>
                                      </p:cBhvr>
                                      <p:tavLst>
                                        <p:tav tm="0">
                                          <p:val>
                                            <p:strVal val="2/3*#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50" fill="hold"/>
                                        <p:tgtEl>
                                          <p:spTgt spid="14"/>
                                        </p:tgtEl>
                                        <p:attrNameLst>
                                          <p:attrName>ppt_x</p:attrName>
                                        </p:attrNameLst>
                                      </p:cBhvr>
                                      <p:tavLst>
                                        <p:tav tm="0">
                                          <p:val>
                                            <p:strVal val="1+#ppt_w/2"/>
                                          </p:val>
                                        </p:tav>
                                        <p:tav tm="100000">
                                          <p:val>
                                            <p:strVal val="#ppt_x"/>
                                          </p:val>
                                        </p:tav>
                                      </p:tavLst>
                                    </p:anim>
                                    <p:anim calcmode="lin" valueType="num">
                                      <p:cBhvr additive="base">
                                        <p:cTn id="24" dur="250" fill="hold"/>
                                        <p:tgtEl>
                                          <p:spTgt spid="14"/>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250" fill="hold"/>
                                        <p:tgtEl>
                                          <p:spTgt spid="15"/>
                                        </p:tgtEl>
                                        <p:attrNameLst>
                                          <p:attrName>ppt_x</p:attrName>
                                        </p:attrNameLst>
                                      </p:cBhvr>
                                      <p:tavLst>
                                        <p:tav tm="0">
                                          <p:val>
                                            <p:strVal val="1+#ppt_w/2"/>
                                          </p:val>
                                        </p:tav>
                                        <p:tav tm="100000">
                                          <p:val>
                                            <p:strVal val="#ppt_x"/>
                                          </p:val>
                                        </p:tav>
                                      </p:tavLst>
                                    </p:anim>
                                    <p:anim calcmode="lin" valueType="num">
                                      <p:cBhvr additive="base">
                                        <p:cTn id="35" dur="250" fill="hold"/>
                                        <p:tgtEl>
                                          <p:spTgt spid="15"/>
                                        </p:tgtEl>
                                        <p:attrNameLst>
                                          <p:attrName>ppt_y</p:attrName>
                                        </p:attrNameLst>
                                      </p:cBhvr>
                                      <p:tavLst>
                                        <p:tav tm="0">
                                          <p:val>
                                            <p:strVal val="#ppt_y"/>
                                          </p:val>
                                        </p:tav>
                                        <p:tav tm="100000">
                                          <p:val>
                                            <p:strVal val="#ppt_y"/>
                                          </p:val>
                                        </p:tav>
                                      </p:tavLst>
                                    </p:anim>
                                  </p:childTnLst>
                                </p:cTn>
                              </p:par>
                              <p:par>
                                <p:cTn id="36" presetID="23" presetClass="entr" presetSubtype="272"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250" fill="hold"/>
                                        <p:tgtEl>
                                          <p:spTgt spid="8"/>
                                        </p:tgtEl>
                                        <p:attrNameLst>
                                          <p:attrName>ppt_w</p:attrName>
                                        </p:attrNameLst>
                                      </p:cBhvr>
                                      <p:tavLst>
                                        <p:tav tm="0">
                                          <p:val>
                                            <p:strVal val="2/3*#ppt_w"/>
                                          </p:val>
                                        </p:tav>
                                        <p:tav tm="100000">
                                          <p:val>
                                            <p:strVal val="#ppt_w"/>
                                          </p:val>
                                        </p:tav>
                                      </p:tavLst>
                                    </p:anim>
                                    <p:anim calcmode="lin" valueType="num">
                                      <p:cBhvr>
                                        <p:cTn id="39" dur="250" fill="hold"/>
                                        <p:tgtEl>
                                          <p:spTgt spid="8"/>
                                        </p:tgtEl>
                                        <p:attrNameLst>
                                          <p:attrName>ppt_h</p:attrName>
                                        </p:attrNameLst>
                                      </p:cBhvr>
                                      <p:tavLst>
                                        <p:tav tm="0">
                                          <p:val>
                                            <p:strVal val="2/3*#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250" fill="hold"/>
                                        <p:tgtEl>
                                          <p:spTgt spid="16"/>
                                        </p:tgtEl>
                                        <p:attrNameLst>
                                          <p:attrName>ppt_x</p:attrName>
                                        </p:attrNameLst>
                                      </p:cBhvr>
                                      <p:tavLst>
                                        <p:tav tm="0">
                                          <p:val>
                                            <p:strVal val="1+#ppt_w/2"/>
                                          </p:val>
                                        </p:tav>
                                        <p:tav tm="100000">
                                          <p:val>
                                            <p:strVal val="#ppt_x"/>
                                          </p:val>
                                        </p:tav>
                                      </p:tavLst>
                                    </p:anim>
                                    <p:anim calcmode="lin" valueType="num">
                                      <p:cBhvr additive="base">
                                        <p:cTn id="45" dur="250" fill="hold"/>
                                        <p:tgtEl>
                                          <p:spTgt spid="16"/>
                                        </p:tgtEl>
                                        <p:attrNameLst>
                                          <p:attrName>ppt_y</p:attrName>
                                        </p:attrNameLst>
                                      </p:cBhvr>
                                      <p:tavLst>
                                        <p:tav tm="0">
                                          <p:val>
                                            <p:strVal val="#ppt_y"/>
                                          </p:val>
                                        </p:tav>
                                        <p:tav tm="100000">
                                          <p:val>
                                            <p:strVal val="#ppt_y"/>
                                          </p:val>
                                        </p:tav>
                                      </p:tavLst>
                                    </p:anim>
                                  </p:childTnLst>
                                </p:cTn>
                              </p:par>
                              <p:par>
                                <p:cTn id="46" presetID="23" presetClass="entr" presetSubtype="272"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250" fill="hold"/>
                                        <p:tgtEl>
                                          <p:spTgt spid="22"/>
                                        </p:tgtEl>
                                        <p:attrNameLst>
                                          <p:attrName>ppt_w</p:attrName>
                                        </p:attrNameLst>
                                      </p:cBhvr>
                                      <p:tavLst>
                                        <p:tav tm="0">
                                          <p:val>
                                            <p:strVal val="2/3*#ppt_w"/>
                                          </p:val>
                                        </p:tav>
                                        <p:tav tm="100000">
                                          <p:val>
                                            <p:strVal val="#ppt_w"/>
                                          </p:val>
                                        </p:tav>
                                      </p:tavLst>
                                    </p:anim>
                                    <p:anim calcmode="lin" valueType="num">
                                      <p:cBhvr>
                                        <p:cTn id="49" dur="250" fill="hold"/>
                                        <p:tgtEl>
                                          <p:spTgt spid="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animBg="1"/>
    </p:bldLst>
  </p:timing>
</p:sld>
</file>

<file path=ppt/theme/theme1.xml><?xml version="1.0" encoding="utf-8"?>
<a:theme xmlns:a="http://schemas.openxmlformats.org/drawingml/2006/main" name="1_Office Theme">
  <a:themeElements>
    <a:clrScheme name="Cyberint color palette">
      <a:dk1>
        <a:srgbClr val="151546"/>
      </a:dk1>
      <a:lt1>
        <a:srgbClr val="1B1464"/>
      </a:lt1>
      <a:dk2>
        <a:srgbClr val="303389"/>
      </a:dk2>
      <a:lt2>
        <a:srgbClr val="4552B0"/>
      </a:lt2>
      <a:accent1>
        <a:srgbClr val="5A71D6"/>
      </a:accent1>
      <a:accent2>
        <a:srgbClr val="6F8EFF"/>
      </a:accent2>
      <a:accent3>
        <a:srgbClr val="F94038"/>
      </a:accent3>
      <a:accent4>
        <a:srgbClr val="FF7816"/>
      </a:accent4>
      <a:accent5>
        <a:srgbClr val="FF8F1D"/>
      </a:accent5>
      <a:accent6>
        <a:srgbClr val="FFC11D"/>
      </a:accent6>
      <a:hlink>
        <a:srgbClr val="6F8EFF"/>
      </a:hlink>
      <a:folHlink>
        <a:srgbClr val="6F8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yberint color palette">
      <a:dk1>
        <a:srgbClr val="151546"/>
      </a:dk1>
      <a:lt1>
        <a:srgbClr val="1B1464"/>
      </a:lt1>
      <a:dk2>
        <a:srgbClr val="303389"/>
      </a:dk2>
      <a:lt2>
        <a:srgbClr val="4552B0"/>
      </a:lt2>
      <a:accent1>
        <a:srgbClr val="5A71D6"/>
      </a:accent1>
      <a:accent2>
        <a:srgbClr val="6F8EFF"/>
      </a:accent2>
      <a:accent3>
        <a:srgbClr val="F94038"/>
      </a:accent3>
      <a:accent4>
        <a:srgbClr val="FF7816"/>
      </a:accent4>
      <a:accent5>
        <a:srgbClr val="FF8F1D"/>
      </a:accent5>
      <a:accent6>
        <a:srgbClr val="FFC11D"/>
      </a:accent6>
      <a:hlink>
        <a:srgbClr val="6F8EFF"/>
      </a:hlink>
      <a:folHlink>
        <a:srgbClr val="6F8EFF"/>
      </a:folHlink>
    </a:clrScheme>
    <a:fontScheme name="Cyberint Semibold">
      <a:majorFont>
        <a:latin typeface="Lato Semibold"/>
        <a:ea typeface="Helvetica Light"/>
        <a:cs typeface="Lato Semibold"/>
      </a:majorFont>
      <a:minorFont>
        <a:latin typeface="Lato"/>
        <a:ea typeface="Helvetica Light"/>
        <a:cs typeface="La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51546"/>
        </a:solidFill>
        <a:ln>
          <a:noFill/>
        </a:ln>
      </a:spPr>
      <a:bodyPr lIns="0" tIns="0" rIns="0" bIns="0" rtlCol="1" anchor="ctr"/>
      <a:lstStyle>
        <a:defPPr algn="ctr">
          <a:defRPr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rgbClr val="ABABAB"/>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1">
        <a:spAutoFit/>
      </a:bodyPr>
      <a:lstStyle>
        <a:defPPr algn="l" rtl="0">
          <a:defRPr dirty="0" err="1" smtClean="0">
            <a:solidFill>
              <a:srgbClr val="151546"/>
            </a:solidFill>
          </a:defRPr>
        </a:defPPr>
      </a:lstStyle>
    </a:txDef>
  </a:objectDefaults>
  <a:extraClrSchemeLst/>
  <a:extLst>
    <a:ext uri="{05A4C25C-085E-4340-85A3-A5531E510DB2}">
      <thm15:themeFamily xmlns:thm15="http://schemas.microsoft.com/office/thememl/2012/main" name="Cyberint 2020 PPT Template (FULL DECK).potx" id="{1FC4C505-F777-452E-B2F3-FCD50B61C400}" vid="{7EE4EEF8-C4BF-497D-8AB9-2B1A9A59E0C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bf70d0c-131c-4a51-a3dd-25d0c680c818">
      <UserInfo>
        <DisplayName>Ophir Bleiberg</DisplayName>
        <AccountId>36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3D21DDC0D976B4BB848DBF29C372FD2" ma:contentTypeVersion="11" ma:contentTypeDescription="Create a new document." ma:contentTypeScope="" ma:versionID="e73fabee67006ab75bb022ad176ab4d4">
  <xsd:schema xmlns:xsd="http://www.w3.org/2001/XMLSchema" xmlns:xs="http://www.w3.org/2001/XMLSchema" xmlns:p="http://schemas.microsoft.com/office/2006/metadata/properties" xmlns:ns2="443e6e97-2b6e-438d-9200-7139c84cd12b" xmlns:ns3="5bf70d0c-131c-4a51-a3dd-25d0c680c818" targetNamespace="http://schemas.microsoft.com/office/2006/metadata/properties" ma:root="true" ma:fieldsID="ca435096cebf64382772c5cd70b5a307" ns2:_="" ns3:_="">
    <xsd:import namespace="443e6e97-2b6e-438d-9200-7139c84cd12b"/>
    <xsd:import namespace="5bf70d0c-131c-4a51-a3dd-25d0c680c81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3e6e97-2b6e-438d-9200-7139c84cd1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f70d0c-131c-4a51-a3dd-25d0c680c8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CC9072-11E4-44E2-9721-89473040F3FD}">
  <ds:schemaRefs>
    <ds:schemaRef ds:uri="http://schemas.microsoft.com/sharepoint/v3/contenttype/forms"/>
  </ds:schemaRefs>
</ds:datastoreItem>
</file>

<file path=customXml/itemProps2.xml><?xml version="1.0" encoding="utf-8"?>
<ds:datastoreItem xmlns:ds="http://schemas.openxmlformats.org/officeDocument/2006/customXml" ds:itemID="{F9C8DE74-9C76-42AE-B5FC-9AC49A2992A7}">
  <ds:schemaRefs>
    <ds:schemaRef ds:uri="443e6e97-2b6e-438d-9200-7139c84cd12b"/>
    <ds:schemaRef ds:uri="5bf70d0c-131c-4a51-a3dd-25d0c680c81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A124214-8799-4524-83B7-8971483B6038}">
  <ds:schemaRefs>
    <ds:schemaRef ds:uri="443e6e97-2b6e-438d-9200-7139c84cd12b"/>
    <ds:schemaRef ds:uri="5bf70d0c-131c-4a51-a3dd-25d0c680c8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TotalTime>
  <Words>2943</Words>
  <Application>Microsoft Office PowerPoint</Application>
  <PresentationFormat>Widescreen</PresentationFormat>
  <Paragraphs>526</Paragraphs>
  <Slides>39</Slides>
  <Notes>34</Notes>
  <HiddenSlides>9</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Calibri</vt:lpstr>
      <vt:lpstr>Hind</vt:lpstr>
      <vt:lpstr>Lato</vt:lpstr>
      <vt:lpstr>Lato Black</vt:lpstr>
      <vt:lpstr>Lato Heavy</vt:lpstr>
      <vt:lpstr>Lato Light</vt:lpstr>
      <vt:lpstr>Lato Semibold</vt:lpstr>
      <vt:lpstr>1_Office Theme</vt:lpstr>
      <vt:lpstr>Office Theme</vt:lpstr>
      <vt:lpstr> Intelligence-Driven  Digital Risk Protection</vt:lpstr>
      <vt:lpstr>PowerPoint Presentation</vt:lpstr>
      <vt:lpstr>Cyberint Mission Statement</vt:lpstr>
      <vt:lpstr>Protection Outside the Perimeter</vt:lpstr>
      <vt:lpstr>Collective Perspective from Cyberint Customers  </vt:lpstr>
      <vt:lpstr>Cyberint Offering</vt:lpstr>
      <vt:lpstr>Cyberint Offering</vt:lpstr>
      <vt:lpstr>Argos™ Intelligence Lifecycle</vt:lpstr>
      <vt:lpstr>Argos™ Intelligence-Driven Digital Risk Protection Platform</vt:lpstr>
      <vt:lpstr>Cyberint Phishing Beacon</vt:lpstr>
      <vt:lpstr>Managed Service </vt:lpstr>
      <vt:lpstr>Managed Service </vt:lpstr>
      <vt:lpstr>VIP Digital Protection</vt:lpstr>
      <vt:lpstr>Intelligence Items  Turning into Actionable Alerts</vt:lpstr>
      <vt:lpstr>Use cases</vt:lpstr>
      <vt:lpstr>Addressing a Variety of Business Cases </vt:lpstr>
      <vt:lpstr>Case Studies </vt:lpstr>
      <vt:lpstr>Fresh Credentials are Key</vt:lpstr>
      <vt:lpstr>Leaked Credentials Detection</vt:lpstr>
      <vt:lpstr>Phishing &amp; Impersonating Site Detection</vt:lpstr>
      <vt:lpstr>Asset Discovery &amp; intelligence-led  Attack Surface mapping  </vt:lpstr>
      <vt:lpstr>Asset Discovery &amp; intelligence-led Vulnerability Management</vt:lpstr>
      <vt:lpstr>Refund Fraud Detection &amp; Investigation  </vt:lpstr>
      <vt:lpstr>PowerPoint Presentation</vt:lpstr>
      <vt:lpstr>Virtual HUMINT Operation</vt:lpstr>
      <vt:lpstr>Virtual HUMINT Operation</vt:lpstr>
      <vt:lpstr>Virtual HUMINT Operation</vt:lpstr>
      <vt:lpstr>Virtual HUMINT Operation</vt:lpstr>
      <vt:lpstr>Virtual HUMINT Operation</vt:lpstr>
      <vt:lpstr>Virtual HUMINT Operation</vt:lpstr>
      <vt:lpstr>Virtual HUMINT Operation</vt:lpstr>
      <vt:lpstr>Threat Actor Profile Investigation</vt:lpstr>
      <vt:lpstr>Threat Actor Investigation</vt:lpstr>
      <vt:lpstr>Threat Actor Investigation</vt:lpstr>
      <vt:lpstr>Threat Actor Investigation</vt:lpstr>
      <vt:lpstr>Threat Actor Investigation</vt:lpstr>
      <vt:lpstr>Threat Actor Investigation</vt:lpstr>
      <vt:lpstr>Threat Actor Investigation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Managed External Threat Detection</dc:title>
  <dc:creator>Randy Tibbetts</dc:creator>
  <cp:lastModifiedBy>Chen Dembo</cp:lastModifiedBy>
  <cp:revision>3</cp:revision>
  <dcterms:created xsi:type="dcterms:W3CDTF">2020-04-09T12:48:48Z</dcterms:created>
  <dcterms:modified xsi:type="dcterms:W3CDTF">2020-12-27T12:51:39Z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0x01010053D21DDC0D976B4BB848DBF29C372FD2</vt:lpwstr>
  </property>
</Properties>
</file>